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5" r:id="rId2"/>
    <p:sldId id="259" r:id="rId3"/>
    <p:sldId id="262" r:id="rId4"/>
    <p:sldId id="283" r:id="rId5"/>
    <p:sldId id="290" r:id="rId6"/>
    <p:sldId id="266" r:id="rId7"/>
    <p:sldId id="292" r:id="rId8"/>
    <p:sldId id="264" r:id="rId9"/>
    <p:sldId id="267" r:id="rId10"/>
    <p:sldId id="268" r:id="rId11"/>
    <p:sldId id="269" r:id="rId12"/>
    <p:sldId id="287" r:id="rId13"/>
    <p:sldId id="270" r:id="rId14"/>
    <p:sldId id="284" r:id="rId15"/>
    <p:sldId id="288" r:id="rId16"/>
    <p:sldId id="282" r:id="rId17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FE5"/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AC0804-D38D-34DF-1BC3-883C6227C0D3}" v="96" dt="2020-10-11T11:44:01.683"/>
    <p1510:client id="{C763E325-35A1-314A-88E6-E825F3FEB71B}" v="60" dt="2020-10-11T11:59:13.3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3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020A9E6F-B3B5-4E4C-9D72-A82B8B36D3DC}" type="datetimeFigureOut">
              <a:rPr lang="ar-SA" smtClean="0"/>
              <a:t>18/04/46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B373AC65-0FDB-41FD-95CE-19338C534D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5660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CAF3A-13C2-473E-9C97-8CCEB0D61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E68806-C18B-4AE7-8A80-9B567425B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71C8E-C1BD-4423-B421-C57ED3048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18/04/46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AFF58-3381-4820-A0F1-1ADE468F7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5B7A9-A957-4EFA-BC11-FE5E4C3E1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2884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0B05E-40DE-4CCC-A4A5-985109A08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2CF5B5-075C-4E9D-A6BD-1BD661D1E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CF4F0-BB7B-42A0-8761-DB644C11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18/04/46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CA4F4-E1CE-4A21-9BB8-253BE76F7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B9BFB-294B-4D2A-8E61-C0714B276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7441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09702E-B69F-4CDB-B8AB-5769144A56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0934CC-46A2-4B95-89F7-D1B69BDE9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66C9E-708A-4CD6-B488-DC350E45E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18/04/46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9DE9B-C9D7-4117-920B-F9350F7D4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58496-9955-48A9-8072-11DBD1B2B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0355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1D7DB-CF7E-413F-A5B4-55CA69E73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7C160-E943-4C02-BDE4-36683E988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B8560-DA7C-4738-9AF0-B1BBDE80F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18/04/46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DFE99-BD2E-4742-8BF6-5A77FFE6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3C1D1-E231-4AF7-9A79-EEAA8F4B3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123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88B1B-57F3-42C6-8129-6FE9F14E8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6B7E6-1673-44FE-9E84-B464EE45D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DB078-BCE0-4E1D-BDF9-01FF5C25B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18/04/46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0EE7B-F749-411A-9FBB-869B5DE95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F053C-7F9C-4792-AA62-E209BA4EF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2376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59361-14E4-44CD-B97D-A3A4A899F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8C981-3A26-4491-AB7A-4053E456B1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04FB9C-5449-4961-BDE1-8AFD14884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F3722-90C1-4FBA-B473-4A4038068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18/04/46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06524-0434-4AD1-8D91-6EAE70601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99D980-44CF-4154-894A-FA1EA4FC6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512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0943B-14AC-4EFA-934F-FB1ABADB0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A7C18-5C7B-458F-A26D-9BDD5B4D5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153FBD-06AF-45F5-985D-32A1F84085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3627BE-08BE-4F4F-B8CD-1CBF996336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F445A3-351F-4BF9-9ADC-77753982A6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227814-7BF8-4B91-A8EE-F05A7A384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18/04/46</a:t>
            </a:fld>
            <a:endParaRPr lang="ar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B1EF63-131B-454D-91D2-C38D57BA6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BCDA8E-DB64-4700-A199-6C6159D2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456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9002C-E770-4336-8E72-73530E537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CD5EF2-5623-4EAA-BA85-C92084383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18/04/46</a:t>
            </a:fld>
            <a:endParaRPr lang="ar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5760D-8312-4780-B1F1-151B78543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8D100C-C7AA-40FA-A28A-77A96E14A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6511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DDE93A-A56A-4D32-A79A-8E6E48120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18/04/46</a:t>
            </a:fld>
            <a:endParaRPr lang="ar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63C6C9-E705-4D03-9583-11E633E77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17DA7D-B4C6-4883-B7A1-9CD7C6B5B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070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18C08-8482-4ECB-9F1A-3E03FA255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35E59-292A-4EF6-A1B8-D314D1317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5378D6-5E00-405B-A2CC-9676F9C43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9E13D1-C7EB-4963-883F-C2F630552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18/04/46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669A4-906C-4AA8-B27E-D0C2578BA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4ED12-046D-4695-9AB6-965684811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164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1BECD-D52B-49E7-8BE7-67316A425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CB8122-11E5-440C-AD1F-A448966E39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4EA1C9-4B27-42DC-A990-3944CF1A5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652A61-8579-466D-A05C-2E647979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18/04/46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929027-F23A-420F-8940-BF0F0667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0BE5A3-4903-42D4-85AB-BF0AE5916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3479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E7F258-8C2C-468D-8DFA-233EA2075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43C4D-0149-4409-A658-73BF98B8A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B60A6-E092-4F2C-83C1-8667816EBD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E32E3-561F-4EB8-B326-8493F1AC58AD}" type="datetimeFigureOut">
              <a:rPr lang="ar-SA" smtClean="0"/>
              <a:t>18/04/46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47F76-E74E-41CC-8B0E-F1297F2295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5A4F1-9C32-4C14-9B19-35016D84D6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590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E653-F539-4FED-B807-237ABAF0529B}"/>
              </a:ext>
            </a:extLst>
          </p:cNvPr>
          <p:cNvSpPr txBox="1">
            <a:spLocks/>
          </p:cNvSpPr>
          <p:nvPr/>
        </p:nvSpPr>
        <p:spPr>
          <a:xfrm>
            <a:off x="301276" y="438912"/>
            <a:ext cx="11589448" cy="34698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ar-SA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مراجعة أسئلة التحصيلي لمادة أحياء١</a:t>
            </a:r>
          </a:p>
          <a:p>
            <a:pPr algn="ctr">
              <a:lnSpc>
                <a:spcPct val="100000"/>
              </a:lnSpc>
            </a:pPr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الفصل 6 )  </a:t>
            </a:r>
          </a:p>
          <a:p>
            <a:pPr algn="ctr">
              <a:lnSpc>
                <a:spcPct val="100000"/>
              </a:lnSpc>
            </a:pPr>
            <a:endParaRPr lang="ar-S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00000"/>
              </a:lnSpc>
            </a:pPr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أ- أسماء الباحسين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Biology - Things We Don't Know">
            <a:extLst>
              <a:ext uri="{FF2B5EF4-FFF2-40B4-BE49-F238E27FC236}">
                <a16:creationId xmlns:a16="http://schemas.microsoft.com/office/drawing/2014/main" id="{4EACA2B2-CC2F-4FA2-B06E-08EDB4DAD9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2" b="10534"/>
          <a:stretch/>
        </p:blipFill>
        <p:spPr bwMode="auto">
          <a:xfrm>
            <a:off x="2103120" y="3429000"/>
            <a:ext cx="7985760" cy="309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ology icon">
            <a:extLst>
              <a:ext uri="{FF2B5EF4-FFF2-40B4-BE49-F238E27FC236}">
                <a16:creationId xmlns:a16="http://schemas.microsoft.com/office/drawing/2014/main" id="{16720585-EE5B-4B6D-9253-1C81569B6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76" y="2714816"/>
            <a:ext cx="1935480" cy="193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ell, science, biology, research icon">
            <a:extLst>
              <a:ext uri="{FF2B5EF4-FFF2-40B4-BE49-F238E27FC236}">
                <a16:creationId xmlns:a16="http://schemas.microsoft.com/office/drawing/2014/main" id="{46A34C71-4D46-4140-A689-3C09DCC6B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880" y="2461260"/>
            <a:ext cx="1935480" cy="193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Energy Appraiser Certification- Exam Icon - NIA">
            <a:extLst>
              <a:ext uri="{FF2B5EF4-FFF2-40B4-BE49-F238E27FC236}">
                <a16:creationId xmlns:a16="http://schemas.microsoft.com/office/drawing/2014/main" id="{BA3599C3-4E0D-4432-9085-5066252EA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D1C6C1-9562-4D47-AFE9-FCADB5C717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338" y="4750880"/>
            <a:ext cx="1428750" cy="158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13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1711724" y="763850"/>
            <a:ext cx="9187924" cy="9607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أي التالي يشترك فيه الإسفنج مع </a:t>
            </a:r>
            <a:r>
              <a:rPr lang="ar-SA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الهيدرا</a:t>
            </a:r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؟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935186" y="326805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وجود فتحة واحدة للجسم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935186" y="429441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عدم وجود أنسجة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935186" y="224169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وجود أنسجة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525724" y="6014347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6E5A95EC-E373-4C29-8C41-581BC77BEA98}"/>
              </a:ext>
            </a:extLst>
          </p:cNvPr>
          <p:cNvSpPr/>
          <p:nvPr/>
        </p:nvSpPr>
        <p:spPr>
          <a:xfrm>
            <a:off x="3935186" y="527597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التناظر الشعاعي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2A65FB96-AE40-40CE-8F62-8647CC50C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65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2103120" y="837999"/>
            <a:ext cx="8255000" cy="9540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شقائق النعمان من ...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935186" y="4352325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الجوفمعويات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935186" y="2363771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الطلائعيات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935186" y="336174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شوكيات الجلد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489148" y="6120488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>
              <a:solidFill>
                <a:schemeClr val="tx1"/>
              </a:solidFill>
            </a:endParaRPr>
          </a:p>
        </p:txBody>
      </p:sp>
      <p:sp>
        <p:nvSpPr>
          <p:cNvPr id="7" name="خطأ 2">
            <a:extLst>
              <a:ext uri="{FF2B5EF4-FFF2-40B4-BE49-F238E27FC236}">
                <a16:creationId xmlns:a16="http://schemas.microsoft.com/office/drawing/2014/main" id="{176DB7FA-501C-441A-8BAA-74D3969E9099}"/>
              </a:ext>
            </a:extLst>
          </p:cNvPr>
          <p:cNvSpPr/>
          <p:nvPr/>
        </p:nvSpPr>
        <p:spPr>
          <a:xfrm>
            <a:off x="3935186" y="534914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الإسفنجيات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7502F336-A5B2-4B31-8B10-E4C2EE132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5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8266176" y="2345122"/>
            <a:ext cx="1870916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8266176" y="4181842"/>
            <a:ext cx="1870916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8266176" y="3263482"/>
            <a:ext cx="1870916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525724" y="6014347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6E5A95EC-E373-4C29-8C41-581BC77BEA98}"/>
              </a:ext>
            </a:extLst>
          </p:cNvPr>
          <p:cNvSpPr/>
          <p:nvPr/>
        </p:nvSpPr>
        <p:spPr>
          <a:xfrm>
            <a:off x="8266176" y="5100202"/>
            <a:ext cx="1870916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64142C4D-568A-4020-BE6B-683AD7306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1462224" y="874419"/>
            <a:ext cx="9534416" cy="6803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الشكل يمثل مخلوق </a:t>
            </a:r>
            <a:r>
              <a:rPr lang="ar-SA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الهيدرا</a:t>
            </a:r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أي الأجزاء يحوي مادة سمية ؟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BA6C8E41-56FB-5FD9-56CF-BBD9CBA5E9F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650" t="36260" r="64900" b="25619"/>
          <a:stretch/>
        </p:blipFill>
        <p:spPr>
          <a:xfrm>
            <a:off x="2280627" y="1918390"/>
            <a:ext cx="4284765" cy="428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945445" y="804333"/>
            <a:ext cx="10375808" cy="9924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أي المخلوقات التالية يستخرج منها مادة لتجميل عظام الوجه ؟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801836" y="2198916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المرجان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801836" y="4278762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الإسفنج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801836" y="3196257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الهيدرا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342844" y="5939512"/>
            <a:ext cx="978408" cy="534439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BB4897DF-DE29-4753-B20A-6821D77BB464}"/>
              </a:ext>
            </a:extLst>
          </p:cNvPr>
          <p:cNvSpPr/>
          <p:nvPr/>
        </p:nvSpPr>
        <p:spPr>
          <a:xfrm>
            <a:off x="3801836" y="5259154"/>
            <a:ext cx="4588328" cy="7945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قنديل البحر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D3561A8D-5369-45AC-854C-A127B40F3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19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1224491" y="804333"/>
            <a:ext cx="9734748" cy="9924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أحد التراكيب التالية </a:t>
            </a:r>
            <a:r>
              <a:rPr lang="ar-SA" sz="3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ليس</a:t>
            </a:r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له علاقة بأجسام اللاسعات ..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801836" y="3187782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الشويكات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801836" y="4278762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الخلايا اللاسعة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801836" y="2152096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التجويف المعوي الوعائي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342844" y="5939512"/>
            <a:ext cx="978408" cy="534439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BB4897DF-DE29-4753-B20A-6821D77BB464}"/>
              </a:ext>
            </a:extLst>
          </p:cNvPr>
          <p:cNvSpPr/>
          <p:nvPr/>
        </p:nvSpPr>
        <p:spPr>
          <a:xfrm>
            <a:off x="3801836" y="5259154"/>
            <a:ext cx="4588328" cy="7945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الكيس الخيطي اللاسع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D3561A8D-5369-45AC-854C-A127B40F3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57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1475797" y="749038"/>
            <a:ext cx="9661596" cy="9924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أي المخلوقات التالية </a:t>
            </a:r>
            <a:r>
              <a:rPr lang="ar-SA" sz="3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ليس</a:t>
            </a:r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له جهازاً عصبياً ؟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801836" y="3187782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الإسفنج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801836" y="4278762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الغزال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801836" y="2152096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الصقر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342844" y="5939512"/>
            <a:ext cx="978408" cy="534439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BB4897DF-DE29-4753-B20A-6821D77BB464}"/>
              </a:ext>
            </a:extLst>
          </p:cNvPr>
          <p:cNvSpPr/>
          <p:nvPr/>
        </p:nvSpPr>
        <p:spPr>
          <a:xfrm>
            <a:off x="3801836" y="5259154"/>
            <a:ext cx="4588328" cy="7945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السمك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D3561A8D-5369-45AC-854C-A127B40F3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79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911AE3-6451-40B5-AE04-3122D5BFE407}"/>
              </a:ext>
            </a:extLst>
          </p:cNvPr>
          <p:cNvSpPr txBox="1"/>
          <p:nvPr/>
        </p:nvSpPr>
        <p:spPr>
          <a:xfrm>
            <a:off x="2414016" y="2286000"/>
            <a:ext cx="7673896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انتهت الأسئلة .. مع تمنياتي للجميع بالتوفيق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87B000-0369-404E-98BC-1FF2491AC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374" y="3666744"/>
            <a:ext cx="1035388" cy="190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87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1086330" y="823189"/>
            <a:ext cx="10019339" cy="8782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أولى مراحل نمو النباتات و الحيوانات بعد إخصاب البويضة ..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801836" y="4227706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الزيجوت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801836" y="2164808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الجنين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801836" y="3196257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البيضة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342844" y="5939512"/>
            <a:ext cx="978408" cy="534439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BB4897DF-DE29-4753-B20A-6821D77BB464}"/>
              </a:ext>
            </a:extLst>
          </p:cNvPr>
          <p:cNvSpPr/>
          <p:nvPr/>
        </p:nvSpPr>
        <p:spPr>
          <a:xfrm>
            <a:off x="3801836" y="5259155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الجاسترولا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7A6FEAB6-2C0D-4D58-A589-00F02DA73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49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2103120" y="427265"/>
            <a:ext cx="8677769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أي المخلوقات التالية عديم التناظر ؟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8523514" y="3246919"/>
            <a:ext cx="1647226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8523514" y="4280324"/>
            <a:ext cx="166820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8523514" y="2213514"/>
            <a:ext cx="1647226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525724" y="6014347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6E5A95EC-E373-4C29-8C41-581BC77BEA98}"/>
              </a:ext>
            </a:extLst>
          </p:cNvPr>
          <p:cNvSpPr/>
          <p:nvPr/>
        </p:nvSpPr>
        <p:spPr>
          <a:xfrm>
            <a:off x="8544496" y="5244805"/>
            <a:ext cx="1647226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64142C4D-568A-4020-BE6B-683AD7306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D2F1EF0-68BB-6216-F1F1-7AE82737BF1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5600" t="30124" r="10889" b="12682"/>
          <a:stretch/>
        </p:blipFill>
        <p:spPr>
          <a:xfrm>
            <a:off x="4078224" y="1798962"/>
            <a:ext cx="2675329" cy="500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2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1068882" y="603504"/>
            <a:ext cx="10251390" cy="12165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الخاصية التي يمكن من خلالها تقسيم جسم الحيوان إلى نصفين متساويين عبر أي مستوى يمر من خلال محوره المركزي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935186" y="4352325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التناظر الرأسي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935186" y="2363771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التناظر الشعاعي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935186" y="336174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التناظر الجانبي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489148" y="6120488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>
              <a:solidFill>
                <a:schemeClr val="tx1"/>
              </a:solidFill>
            </a:endParaRPr>
          </a:p>
        </p:txBody>
      </p:sp>
      <p:sp>
        <p:nvSpPr>
          <p:cNvPr id="7" name="خطأ 2">
            <a:extLst>
              <a:ext uri="{FF2B5EF4-FFF2-40B4-BE49-F238E27FC236}">
                <a16:creationId xmlns:a16="http://schemas.microsoft.com/office/drawing/2014/main" id="{176DB7FA-501C-441A-8BAA-74D3969E9099}"/>
              </a:ext>
            </a:extLst>
          </p:cNvPr>
          <p:cNvSpPr/>
          <p:nvPr/>
        </p:nvSpPr>
        <p:spPr>
          <a:xfrm>
            <a:off x="3935186" y="534914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التناظر القطري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5B4078C5-BA11-4005-BC18-F97707948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1B0BA9C0-C8D6-3917-0C9E-7845C68C088E}"/>
              </a:ext>
            </a:extLst>
          </p:cNvPr>
          <p:cNvSpPr/>
          <p:nvPr/>
        </p:nvSpPr>
        <p:spPr>
          <a:xfrm>
            <a:off x="8805671" y="2271901"/>
            <a:ext cx="237744" cy="159105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421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8DEF0-131E-920A-0CBB-5D89D7014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455CF26-D9CB-C506-BCF1-68CFF481E102}"/>
              </a:ext>
            </a:extLst>
          </p:cNvPr>
          <p:cNvSpPr/>
          <p:nvPr/>
        </p:nvSpPr>
        <p:spPr>
          <a:xfrm>
            <a:off x="2103120" y="427265"/>
            <a:ext cx="8677769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الشكل يمثل مرحلة النمو المبكر لأجنة الحيوانات , أي التالي يمثل طور </a:t>
            </a:r>
            <a:r>
              <a:rPr lang="ar-SA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الجاسترولا</a:t>
            </a:r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؟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E5C378FF-995A-7447-D014-D86D6A2173FB}"/>
              </a:ext>
            </a:extLst>
          </p:cNvPr>
          <p:cNvSpPr/>
          <p:nvPr/>
        </p:nvSpPr>
        <p:spPr>
          <a:xfrm>
            <a:off x="8523514" y="5306685"/>
            <a:ext cx="1647226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EC337933-2386-4252-93EB-E259E965C023}"/>
              </a:ext>
            </a:extLst>
          </p:cNvPr>
          <p:cNvSpPr/>
          <p:nvPr/>
        </p:nvSpPr>
        <p:spPr>
          <a:xfrm>
            <a:off x="8523514" y="4280324"/>
            <a:ext cx="166820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4207A907-C65D-BCAE-6992-46FC505A671D}"/>
              </a:ext>
            </a:extLst>
          </p:cNvPr>
          <p:cNvSpPr/>
          <p:nvPr/>
        </p:nvSpPr>
        <p:spPr>
          <a:xfrm>
            <a:off x="8523514" y="2213514"/>
            <a:ext cx="1647226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94BD945-4D69-6BE9-F17E-3454FD969070}"/>
              </a:ext>
            </a:extLst>
          </p:cNvPr>
          <p:cNvSpPr/>
          <p:nvPr/>
        </p:nvSpPr>
        <p:spPr>
          <a:xfrm>
            <a:off x="10525724" y="6014347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77EA42C5-4AB7-D78A-8618-789EE3380E1B}"/>
              </a:ext>
            </a:extLst>
          </p:cNvPr>
          <p:cNvSpPr/>
          <p:nvPr/>
        </p:nvSpPr>
        <p:spPr>
          <a:xfrm>
            <a:off x="8523514" y="3253963"/>
            <a:ext cx="1647226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B5871955-5A1D-D452-F4D2-1D110FF8E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E0BAC23-A9D8-3D5F-AF5A-EE6BF18CA05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450" t="35993" r="54700" b="27655"/>
          <a:stretch/>
        </p:blipFill>
        <p:spPr>
          <a:xfrm>
            <a:off x="2076123" y="2368806"/>
            <a:ext cx="5853469" cy="333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9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1836433" y="901669"/>
            <a:ext cx="8519133" cy="9940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الميزة الواضحة للديدان الأسطوانية في الشكل ؟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6656832" y="3290453"/>
            <a:ext cx="3384586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التجويف الكاذب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6656832" y="4294413"/>
            <a:ext cx="3384586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عديمة التجويف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6656832" y="2286493"/>
            <a:ext cx="3384586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التجويف الحقيقي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525724" y="6014347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6E5A95EC-E373-4C29-8C41-581BC77BEA98}"/>
              </a:ext>
            </a:extLst>
          </p:cNvPr>
          <p:cNvSpPr/>
          <p:nvPr/>
        </p:nvSpPr>
        <p:spPr>
          <a:xfrm>
            <a:off x="6656832" y="5298373"/>
            <a:ext cx="3384586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التجويف الثنائي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01049191-CB3B-4D25-AD57-1731E7540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6B9F4D1-D675-70E7-5253-DE44F696053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0264" t="79913" r="60936" b="3711"/>
          <a:stretch/>
        </p:blipFill>
        <p:spPr>
          <a:xfrm>
            <a:off x="3132393" y="3109433"/>
            <a:ext cx="1668207" cy="193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4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279EA-01B3-81B6-F5DD-29411D66E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FFBFB50B-CD39-7FFC-6AA7-674683C2F390}"/>
              </a:ext>
            </a:extLst>
          </p:cNvPr>
          <p:cNvSpPr/>
          <p:nvPr/>
        </p:nvSpPr>
        <p:spPr>
          <a:xfrm>
            <a:off x="1836433" y="901669"/>
            <a:ext cx="8519133" cy="9940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الميزة الواضحة للديدان الأسطوانية في الشكل ؟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4091927E-4A43-C7E7-EE55-6283447BD9F5}"/>
              </a:ext>
            </a:extLst>
          </p:cNvPr>
          <p:cNvSpPr/>
          <p:nvPr/>
        </p:nvSpPr>
        <p:spPr>
          <a:xfrm>
            <a:off x="6656832" y="3290453"/>
            <a:ext cx="3384586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التجويف الكاذب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94FFF07C-9D3F-D70C-59FD-24AA4018BFE4}"/>
              </a:ext>
            </a:extLst>
          </p:cNvPr>
          <p:cNvSpPr/>
          <p:nvPr/>
        </p:nvSpPr>
        <p:spPr>
          <a:xfrm>
            <a:off x="6656832" y="4294413"/>
            <a:ext cx="3384586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عديمة التجويف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40E76BAD-6130-46DF-5506-9C62CC27A349}"/>
              </a:ext>
            </a:extLst>
          </p:cNvPr>
          <p:cNvSpPr/>
          <p:nvPr/>
        </p:nvSpPr>
        <p:spPr>
          <a:xfrm>
            <a:off x="6656832" y="2286493"/>
            <a:ext cx="3384586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التجويف الحقيقي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EA232CA-E651-BC70-F99B-5AC604FB38DB}"/>
              </a:ext>
            </a:extLst>
          </p:cNvPr>
          <p:cNvSpPr/>
          <p:nvPr/>
        </p:nvSpPr>
        <p:spPr>
          <a:xfrm>
            <a:off x="10525724" y="6014347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DACB75B3-0370-9DAA-3D8B-A8633C365CF4}"/>
              </a:ext>
            </a:extLst>
          </p:cNvPr>
          <p:cNvSpPr/>
          <p:nvPr/>
        </p:nvSpPr>
        <p:spPr>
          <a:xfrm>
            <a:off x="6656832" y="5298373"/>
            <a:ext cx="3384586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التجويف الثنائي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9A70BABF-8E7F-4BD2-1054-50F54EE4E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7E25163-3640-3589-7E7F-F517D583E42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199" t="38394" r="36101" b="3711"/>
          <a:stretch/>
        </p:blipFill>
        <p:spPr>
          <a:xfrm>
            <a:off x="270069" y="2414016"/>
            <a:ext cx="6304270" cy="402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8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1005840" y="640080"/>
            <a:ext cx="9985248" cy="13142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انتجت إناث من دودة القز بيوضاً فأصبحت أفراداً جديدة دون حدوث تلقيح لها , إن هذه الطريقة من التكاثر يطلق عليها ..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935186" y="4352325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العذري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935186" y="2363771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التبرعم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935186" y="336174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التجزؤ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489148" y="6120488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>
              <a:solidFill>
                <a:schemeClr val="tx1"/>
              </a:solidFill>
            </a:endParaRPr>
          </a:p>
        </p:txBody>
      </p:sp>
      <p:sp>
        <p:nvSpPr>
          <p:cNvPr id="7" name="خطأ 2">
            <a:extLst>
              <a:ext uri="{FF2B5EF4-FFF2-40B4-BE49-F238E27FC236}">
                <a16:creationId xmlns:a16="http://schemas.microsoft.com/office/drawing/2014/main" id="{176DB7FA-501C-441A-8BAA-74D3969E9099}"/>
              </a:ext>
            </a:extLst>
          </p:cNvPr>
          <p:cNvSpPr/>
          <p:nvPr/>
        </p:nvSpPr>
        <p:spPr>
          <a:xfrm>
            <a:off x="3935186" y="534914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التجدد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5B4078C5-BA11-4005-BC18-F97707948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1B0BA9C0-C8D6-3917-0C9E-7845C68C088E}"/>
              </a:ext>
            </a:extLst>
          </p:cNvPr>
          <p:cNvSpPr/>
          <p:nvPr/>
        </p:nvSpPr>
        <p:spPr>
          <a:xfrm>
            <a:off x="8805671" y="2271901"/>
            <a:ext cx="237744" cy="159105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255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1446415" y="828493"/>
            <a:ext cx="9299169" cy="1063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تعد التغذية في الإسفنج تغذية ....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935186" y="4352325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ترشيحية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935186" y="2363771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ذاتية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935186" y="336174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رمية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489148" y="6120488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>
              <a:solidFill>
                <a:schemeClr val="tx1"/>
              </a:solidFill>
            </a:endParaRPr>
          </a:p>
        </p:txBody>
      </p:sp>
      <p:sp>
        <p:nvSpPr>
          <p:cNvPr id="7" name="خطأ 2">
            <a:extLst>
              <a:ext uri="{FF2B5EF4-FFF2-40B4-BE49-F238E27FC236}">
                <a16:creationId xmlns:a16="http://schemas.microsoft.com/office/drawing/2014/main" id="{176DB7FA-501C-441A-8BAA-74D3969E9099}"/>
              </a:ext>
            </a:extLst>
          </p:cNvPr>
          <p:cNvSpPr/>
          <p:nvPr/>
        </p:nvSpPr>
        <p:spPr>
          <a:xfrm>
            <a:off x="3935186" y="534914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تطفلية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8B5EFA00-E097-4AE3-AA71-D13DA0905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87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</TotalTime>
  <Words>244</Words>
  <Application>Microsoft Office PowerPoint</Application>
  <PresentationFormat>شاشة عريضة</PresentationFormat>
  <Paragraphs>75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مراجعة أسئلة التحصيلي لمادة علم البيئة</dc:title>
  <dc:creator>أسماء الباحسين</dc:creator>
  <cp:lastModifiedBy>أسماء الباحسين</cp:lastModifiedBy>
  <cp:revision>14</cp:revision>
  <dcterms:created xsi:type="dcterms:W3CDTF">2020-10-07T07:23:27Z</dcterms:created>
  <dcterms:modified xsi:type="dcterms:W3CDTF">2024-10-21T06:35:54Z</dcterms:modified>
</cp:coreProperties>
</file>