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9" r:id="rId3"/>
    <p:sldId id="283" r:id="rId4"/>
    <p:sldId id="264" r:id="rId5"/>
    <p:sldId id="267" r:id="rId6"/>
    <p:sldId id="268" r:id="rId7"/>
    <p:sldId id="269" r:id="rId8"/>
    <p:sldId id="270" r:id="rId9"/>
    <p:sldId id="284" r:id="rId10"/>
    <p:sldId id="282" r:id="rId11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AC0804-D38D-34DF-1BC3-883C6227C0D3}" v="96" dt="2020-10-11T11:44:01.683"/>
    <p1510:client id="{C763E325-35A1-314A-88E6-E825F3FEB71B}" v="60" dt="2020-10-11T11:59:13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3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20/05/46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301276" y="438912"/>
            <a:ext cx="11589448" cy="34698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أسئلة التحصيلي لمادة أحياء١</a:t>
            </a: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الفصل 7 )  </a:t>
            </a:r>
          </a:p>
          <a:p>
            <a:pPr algn="ctr">
              <a:lnSpc>
                <a:spcPct val="100000"/>
              </a:lnSpc>
            </a:pPr>
            <a:endParaRPr lang="ar-S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 أسماء الباحسين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76" y="2714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880" y="2461260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86330" y="823189"/>
            <a:ext cx="10019339" cy="8782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طوائف الديدان المفلطحة التالية يعد حر المعيشة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422770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التربلاريا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216480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الديدان المثقبة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الديدان الشريطية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غير ذلك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68882" y="603504"/>
            <a:ext cx="10251390" cy="12165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يحتاج إلى وجود عائلين لإكمال دورة حياته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البلهارسيا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الدودة الشوكية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البلاناريا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العلق الطبي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421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05840" y="640080"/>
            <a:ext cx="9985248" cy="13142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الإنسان يصاب بمرض البلهارسيا نتيجة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السباحة في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مياة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ملوثة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استنشاق الهواء الملوث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استخدام الحقن الملوثة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تناول الأكل الملوث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446415" y="828493"/>
            <a:ext cx="9299169" cy="1063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كيف تصيب دودة الاسكارس الانسان؟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أكل خضروات ملوثة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المشي حافياً على تراب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شرب ماء ملوث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السباحة في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مياة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ملوثة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64158" y="901669"/>
            <a:ext cx="9930384" cy="9607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حيوان أعضاءه الداخلية محاطه بغشاء وله قدم عضلية و طاحنة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الحلزون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دودة الأرض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السرطان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الإسفنج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514604" y="828493"/>
            <a:ext cx="11162792" cy="9540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حيوان الحبار يدخل الماء إلى تجويف العباءة عن طريق أنبوب يسمى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السيفون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السرج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الحوصلة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القانصة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45445" y="603504"/>
            <a:ext cx="10375808" cy="11932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ديدان تعمل على تحويل بقايا المواد العضوية في المحيطات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إلى ثاني أكسيد الكربون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عديدة الأشواك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العلق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الأسطوانية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المفلطحة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28626" y="534127"/>
            <a:ext cx="9734748" cy="13027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ديدان تصنف ضمن شعبة الديدان الحلقية وتساعد على استمرار سريان الدم بعد العمليات الجراحية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318778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العلق الطبي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الاسكارس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215209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الدودة الشوكية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البلاناريا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4571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160</Words>
  <Application>Microsoft Office PowerPoint</Application>
  <PresentationFormat>شاشة عريضة</PresentationFormat>
  <Paragraphs>46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15</cp:revision>
  <dcterms:created xsi:type="dcterms:W3CDTF">2020-10-07T07:23:27Z</dcterms:created>
  <dcterms:modified xsi:type="dcterms:W3CDTF">2024-11-21T08:22:14Z</dcterms:modified>
</cp:coreProperties>
</file>