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59" r:id="rId3"/>
    <p:sldId id="262" r:id="rId4"/>
    <p:sldId id="264" r:id="rId5"/>
    <p:sldId id="266" r:id="rId6"/>
    <p:sldId id="267" r:id="rId7"/>
    <p:sldId id="268" r:id="rId8"/>
    <p:sldId id="284" r:id="rId9"/>
    <p:sldId id="283" r:id="rId10"/>
    <p:sldId id="269" r:id="rId11"/>
    <p:sldId id="270" r:id="rId12"/>
    <p:sldId id="271" r:id="rId13"/>
    <p:sldId id="285" r:id="rId14"/>
    <p:sldId id="282" r:id="rId1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E5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938" autoAdjust="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0A9E6F-B3B5-4E4C-9D72-A82B8B36D3DC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73AC65-0FDB-41FD-95CE-19338C534D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6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AF3A-13C2-473E-9C97-8CCEB0D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68806-C18B-4AE7-8A80-9B567425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1C8E-C1BD-4423-B421-C57ED304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FF58-3381-4820-A0F1-1ADE468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B7A9-A957-4EFA-BC11-FE5E4C3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88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05E-40DE-4CCC-A4A5-985109A0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CF5B5-075C-4E9D-A6BD-1BD661D1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CF4F0-BB7B-42A0-8761-DB644C11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A4F4-E1CE-4A21-9BB8-253BE76F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9BFB-294B-4D2A-8E61-C0714B27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44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9702E-B69F-4CDB-B8AB-5769144A5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934CC-46A2-4B95-89F7-D1B69BDE9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6C9E-708A-4CD6-B488-DC350E45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DE9B-C9D7-4117-920B-F9350F7D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8496-9955-48A9-8072-11DBD1B2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3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D7DB-CF7E-413F-A5B4-55CA69E7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C160-E943-4C02-BDE4-36683E98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8560-DA7C-4738-9AF0-B1BBDE8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DFE99-BD2E-4742-8BF6-5A77FFE6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C1D1-E231-4AF7-9A79-EEAA8F4B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2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8B1B-57F3-42C6-8129-6FE9F14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B7E6-1673-44FE-9E84-B464EE45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B078-BCE0-4E1D-BDF9-01FF5C25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EE7B-F749-411A-9FBB-869B5DE9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053C-7F9C-4792-AA62-E209BA4E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361-14E4-44CD-B97D-A3A4A89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C981-3A26-4491-AB7A-4053E456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4FB9C-5449-4961-BDE1-8AFD1488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3722-90C1-4FBA-B473-4A403806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06524-0434-4AD1-8D91-6EAE70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9D980-44CF-4154-894A-FA1EA4FC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1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943B-14AC-4EFA-934F-FB1ABAD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A7C18-5C7B-458F-A26D-9BDD5B4D5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53FBD-06AF-45F5-985D-32A1F840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627BE-08BE-4F4F-B8CD-1CBF996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445A3-351F-4BF9-9ADC-77753982A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27814-7BF8-4B91-A8EE-F05A7A3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1EF63-131B-454D-91D2-C38D57B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CDA8E-DB64-4700-A199-6C6159D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4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002C-E770-4336-8E72-73530E53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D5EF2-5623-4EAA-BA85-C9208438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5760D-8312-4780-B1F1-151B7854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00C-C7AA-40FA-A28A-77A96E14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5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DE93A-A56A-4D32-A79A-8E6E481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3C6C9-E705-4D03-9583-11E633E7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7DA7D-B4C6-4883-B7A1-9CD7C6B5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7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8C08-8482-4ECB-9F1A-3E03FA25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5E59-292A-4EF6-A1B8-D314D131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78D6-5E00-405B-A2CC-9676F9C43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13D1-C7EB-4963-883F-C2F63055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669A4-906C-4AA8-B27E-D0C2578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D12-046D-4695-9AB6-96568481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64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BECD-D52B-49E7-8BE7-67316A4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B8122-11E5-440C-AD1F-A448966E3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EA1C9-4B27-42DC-A990-3944CF1A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52A61-8579-466D-A05C-2E64797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9027-F23A-420F-8940-BF0F0667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E5A3-4903-42D4-85AB-BF0AE591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4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7F258-8C2C-468D-8DFA-233EA207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3C4D-0149-4409-A658-73BF98B8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60A6-E092-4F2C-83C1-8667816EB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32E3-561F-4EB8-B326-8493F1AC58AD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F76-E74E-41CC-8B0E-F1297F229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A4F1-9C32-4C14-9B19-35016D84D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90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E653-F539-4FED-B807-237ABAF0529B}"/>
              </a:ext>
            </a:extLst>
          </p:cNvPr>
          <p:cNvSpPr txBox="1">
            <a:spLocks/>
          </p:cNvSpPr>
          <p:nvPr/>
        </p:nvSpPr>
        <p:spPr>
          <a:xfrm>
            <a:off x="813816" y="438912"/>
            <a:ext cx="10564368" cy="274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ar-S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تدريبات تحصيلي </a:t>
            </a:r>
            <a:r>
              <a:rPr lang="ar-SA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مادة أحياء2-1</a:t>
            </a:r>
            <a:endParaRPr lang="ar-SA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00000"/>
              </a:lnSpc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( الفصل 4)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lang="ar-S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أ / أسماء الباحسين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iology - Things We Don't Know">
            <a:extLst>
              <a:ext uri="{FF2B5EF4-FFF2-40B4-BE49-F238E27FC236}">
                <a16:creationId xmlns:a16="http://schemas.microsoft.com/office/drawing/2014/main" id="{4EACA2B2-CC2F-4FA2-B06E-08EDB4DAD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0534"/>
          <a:stretch/>
        </p:blipFill>
        <p:spPr bwMode="auto">
          <a:xfrm>
            <a:off x="2103120" y="3429000"/>
            <a:ext cx="7985760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logy icon">
            <a:extLst>
              <a:ext uri="{FF2B5EF4-FFF2-40B4-BE49-F238E27FC236}">
                <a16:creationId xmlns:a16="http://schemas.microsoft.com/office/drawing/2014/main" id="{16720585-EE5B-4B6D-9253-1C81569B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" y="2214372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l, science, biology, research icon">
            <a:extLst>
              <a:ext uri="{FF2B5EF4-FFF2-40B4-BE49-F238E27FC236}">
                <a16:creationId xmlns:a16="http://schemas.microsoft.com/office/drawing/2014/main" id="{46A34C71-4D46-4140-A689-3C09DCC6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72" y="2337816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nergy Appraiser Certification- Exam Icon - NIA">
            <a:extLst>
              <a:ext uri="{FF2B5EF4-FFF2-40B4-BE49-F238E27FC236}">
                <a16:creationId xmlns:a16="http://schemas.microsoft.com/office/drawing/2014/main" id="{BA3599C3-4E0D-4432-9085-5066252E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1C6C1-9562-4D47-AFE9-FCADB5C71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38" y="4750880"/>
            <a:ext cx="1428750" cy="1581912"/>
          </a:xfrm>
          <a:prstGeom prst="rect">
            <a:avLst/>
          </a:prstGeom>
        </p:spPr>
      </p:pic>
      <p:pic>
        <p:nvPicPr>
          <p:cNvPr id="1026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C31E54AC-9822-4EB5-8070-14E0FBB87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863936" y="488112"/>
            <a:ext cx="1413258" cy="9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1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76353" y="492577"/>
            <a:ext cx="550599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التالي يتكاثر بالولادة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الدلفين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الضفدع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منقار البط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البطريق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502F336-A5B2-4B31-8B10-E4C2EE13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180697" y="506812"/>
            <a:ext cx="5830606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الخفاش ينتمي إلى طائفة .......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776134" y="3298370"/>
            <a:ext cx="4614030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الثدييات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الزواحف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235740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الطيور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4"/>
            <a:ext cx="4588328" cy="819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الفئران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3561A8D-5369-45AC-854C-A127B40F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180697" y="506812"/>
            <a:ext cx="5830606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عجل البحر ينتمي إلى رتبة .....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الخيلانيات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الدرداوات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الرئيسيات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الخرطوميات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44E0B52-7436-4EE0-8C66-5027FB90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مشاهدة صورة المصدر">
            <a:extLst>
              <a:ext uri="{FF2B5EF4-FFF2-40B4-BE49-F238E27FC236}">
                <a16:creationId xmlns:a16="http://schemas.microsoft.com/office/drawing/2014/main" id="{B9E375A8-DC92-4195-A3AB-D7B02353D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5" t="9645"/>
          <a:stretch/>
        </p:blipFill>
        <p:spPr bwMode="auto">
          <a:xfrm>
            <a:off x="302412" y="506812"/>
            <a:ext cx="2508522" cy="385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422399" y="655915"/>
            <a:ext cx="9889067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وجد أحد الأشخاص جمجمة مشابهة للشكل المجاور , يتوقع أن يكون هذا المخلوق إلى :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ثعلب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حصان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بقرة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ماعز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502F336-A5B2-4B31-8B10-E4C2EE13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مشاهدة صورة المصدر">
            <a:extLst>
              <a:ext uri="{FF2B5EF4-FFF2-40B4-BE49-F238E27FC236}">
                <a16:creationId xmlns:a16="http://schemas.microsoft.com/office/drawing/2014/main" id="{F970DFF0-D218-457B-A93F-54C2D9D44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6" y="2107120"/>
            <a:ext cx="2979997" cy="23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11AE3-6451-40B5-AE04-3122D5BFE407}"/>
              </a:ext>
            </a:extLst>
          </p:cNvPr>
          <p:cNvSpPr txBox="1"/>
          <p:nvPr/>
        </p:nvSpPr>
        <p:spPr>
          <a:xfrm>
            <a:off x="2414016" y="2286000"/>
            <a:ext cx="76738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انتهت الأسئلة .. مع تمنياتي للجميع بالتوفيق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7B000-0369-404E-98BC-1FF2491A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4" y="3666744"/>
            <a:ext cx="1035388" cy="1905622"/>
          </a:xfrm>
          <a:prstGeom prst="rect">
            <a:avLst/>
          </a:prstGeom>
        </p:spPr>
      </p:pic>
      <p:pic>
        <p:nvPicPr>
          <p:cNvPr id="5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7866E97E-1C45-46CB-8847-EEBB28E42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5220071" y="195989"/>
            <a:ext cx="1756462" cy="12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C48CB79-D559-4357-8E8A-3A47D39EF1A3}"/>
              </a:ext>
            </a:extLst>
          </p:cNvPr>
          <p:cNvSpPr txBox="1"/>
          <p:nvPr/>
        </p:nvSpPr>
        <p:spPr>
          <a:xfrm>
            <a:off x="8663485" y="858046"/>
            <a:ext cx="24109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متوسطة و ثانوية </a:t>
            </a:r>
            <a:r>
              <a:rPr lang="ar-S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الداهنة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4616D85-E62F-4DDE-8CE7-7D940D5D73CB}"/>
              </a:ext>
            </a:extLst>
          </p:cNvPr>
          <p:cNvSpPr txBox="1"/>
          <p:nvPr/>
        </p:nvSpPr>
        <p:spPr>
          <a:xfrm>
            <a:off x="8882454" y="340702"/>
            <a:ext cx="24109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إدارة التعليم بشقراء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4DEB5D5-817C-4FAA-B352-04523ABEA055}"/>
              </a:ext>
            </a:extLst>
          </p:cNvPr>
          <p:cNvSpPr txBox="1"/>
          <p:nvPr/>
        </p:nvSpPr>
        <p:spPr>
          <a:xfrm>
            <a:off x="891083" y="5954980"/>
            <a:ext cx="24109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أسماء الباحسين</a:t>
            </a:r>
          </a:p>
        </p:txBody>
      </p:sp>
    </p:spTree>
    <p:extLst>
      <p:ext uri="{BB962C8B-B14F-4D97-AF65-F5344CB8AC3E}">
        <p14:creationId xmlns:p14="http://schemas.microsoft.com/office/powerpoint/2010/main" val="6562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180697" y="506812"/>
            <a:ext cx="5830606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مميزات الثدييات ........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الشعر و الغدد اللبنية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القب ثلاثي الحجرات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متغيرة درجة الحرارة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التنفس عبر الجلد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A6FEAB6-2C0D-4D58-A589-00F02DA7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67209" y="427265"/>
            <a:ext cx="552428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المواد التالية يعد المكون الأساسي لشعر و أظافر الثدييات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الكيراتين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الكالسيتونين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الكرياتين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الثيروكسين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4142C4D-568A-4020-BE6B-683AD73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592667" y="426598"/>
            <a:ext cx="11311466" cy="161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قام فيصل بتشريح بقايا جثة حيوان اكتشفه في جزيرة نائية فلاحظ امتلاكه لعضله الحجاب الحاجز , من الممكن أن يكون هذا الحيوان ............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ذئباً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سلحفاةً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صقراً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علجوماً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B4078C5-BA11-4005-BC18-F9770794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67209" y="427265"/>
            <a:ext cx="552428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الحيوانات التالية ثديي بائض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منقار البط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الحوت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الأبوسوم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الكنغر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01049191-CB3B-4D25-AD57-1731E754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146352" y="529153"/>
            <a:ext cx="6165995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مخلوقات تحصل على حرارة أجسامها من البيئة الخارجية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متغيرة درجة الحرارة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متعادلة درجة الحرارة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ثابتة درجة الحرارة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متوازنة درجة الحرارة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8B5EFA00-E097-4AE3-AA71-D13DA090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67209" y="427265"/>
            <a:ext cx="552428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 أي المجموعات ينتمي المخلوق في الشكل المجاور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الثدييات الكيسية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الثدييات الأولية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الرئيسيات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الدرداوات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2A65FB96-AE40-40CE-8F62-8647CC50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422C431F-86D6-46F8-AE53-B24F127C5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r="29649"/>
          <a:stretch/>
        </p:blipFill>
        <p:spPr bwMode="auto">
          <a:xfrm>
            <a:off x="549512" y="438912"/>
            <a:ext cx="2469641" cy="38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67209" y="427265"/>
            <a:ext cx="552428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 أي المجموعات ينتمي المخلوق في الشكل المجاور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الثدييات الكيسية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الثدييات الأولية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الرئيسيات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الدرداوات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2A65FB96-AE40-40CE-8F62-8647CC50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مشاهدة صورة المصدر">
            <a:extLst>
              <a:ext uri="{FF2B5EF4-FFF2-40B4-BE49-F238E27FC236}">
                <a16:creationId xmlns:a16="http://schemas.microsoft.com/office/drawing/2014/main" id="{FA1A4230-3AB0-4BBB-9AF7-ABEE03B29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 r="20551"/>
          <a:stretch/>
        </p:blipFill>
        <p:spPr bwMode="auto">
          <a:xfrm>
            <a:off x="434912" y="438912"/>
            <a:ext cx="2514839" cy="28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67209" y="427265"/>
            <a:ext cx="5524282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 أي المجموعات ينتمي المخلوق في الشكل المجاور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الرئيسيات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الثدييات الأولية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الثدييات الكيسية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الدرداوات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2A65FB96-AE40-40CE-8F62-8647CC50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مشاهدة صورة المصدر">
            <a:extLst>
              <a:ext uri="{FF2B5EF4-FFF2-40B4-BE49-F238E27FC236}">
                <a16:creationId xmlns:a16="http://schemas.microsoft.com/office/drawing/2014/main" id="{FAEFDF20-CEFF-4E9D-8697-0FE214B83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8" r="2688"/>
          <a:stretch/>
        </p:blipFill>
        <p:spPr bwMode="auto">
          <a:xfrm>
            <a:off x="434912" y="427265"/>
            <a:ext cx="2596154" cy="352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217</Words>
  <Application>Microsoft Office PowerPoint</Application>
  <PresentationFormat>شاشة عريضة</PresentationFormat>
  <Paragraphs>67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أسئلة التحصيلي لمادة علم البيئة</dc:title>
  <dc:creator>أسماء الباحسين</dc:creator>
  <cp:lastModifiedBy>أسماء الباحسين</cp:lastModifiedBy>
  <cp:revision>40</cp:revision>
  <dcterms:created xsi:type="dcterms:W3CDTF">2020-10-07T07:23:27Z</dcterms:created>
  <dcterms:modified xsi:type="dcterms:W3CDTF">2025-04-16T16:00:39Z</dcterms:modified>
</cp:coreProperties>
</file>