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5" r:id="rId2"/>
    <p:sldId id="344" r:id="rId3"/>
    <p:sldId id="259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1" r:id="rId21"/>
    <p:sldId id="280" r:id="rId22"/>
    <p:sldId id="282" r:id="rId23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 تدريبات تحصيلي مادة أحياء2-1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                                           ( </a:t>
            </a:r>
            <a:r>
              <a:rPr lang="ar-SA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الفصل 5 </a:t>
            </a: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 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     أ / أسماء الباحسين</a:t>
            </a:r>
            <a:endParaRPr lang="en-US" sz="36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يطلق على تجميع التراكيب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الحامله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للابواغ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الحامل البوغي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المحفظه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البوغيه</a:t>
            </a:r>
            <a:endParaRPr lang="en-US" err="1">
              <a:solidFill>
                <a:schemeClr val="tx1"/>
              </a:solidFill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الكيس البوغي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10920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التجمع البوغي</a:t>
            </a:r>
            <a:endParaRPr lang="en-US"/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الصولجانيه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والسرخسيات نباتات وعائية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لابذرية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بذرية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زهرية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ثالوسيه</a:t>
            </a:r>
            <a:endParaRPr lang="ar-SA" sz="3600" b="1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أي مما يلي ينتمي الى النباتات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الوعائيه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/>
              </a:rPr>
              <a:t>البذريه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نباتات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السيكادات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الصولجانيه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الكبدية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71092" y="506812"/>
            <a:ext cx="62498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أي النباتات 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التاليه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 لها أوراق ابرية او حرشفيه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نباتات المخروطية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البناتات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 الزهرية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22501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النيتوفايت</a:t>
            </a:r>
            <a:endParaRPr lang="en-US" dirty="0" err="1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البناتات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السيكادية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دورة حياة النبات .......تمتد على عامين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ثنائي الحول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المعمر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السنوي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المخروطي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......تشكل بذورها جزءا من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الثمره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مغطاة البذور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اللابذرية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معراة البذور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اللاوعائية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له ساق جوفاء مضلعة عليها دوائر من أوراق حرشفية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ذيل الحصان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السعفة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الرايزوم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الثالوس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الطور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المشيجي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اصغر من الدبوس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الخنشار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الجنكية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ذيل الحصان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المخروطية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الطور البوغي يشبه البوق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البوقية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الكبديه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السرخسيات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جزء ينمو فوق سطح الارض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2132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السعفة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الرايزوم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الثالوس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البثرة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5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CD3248E-34E8-488C-B082-E22D79422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50" t="27000" r="23010" b="13246"/>
          <a:stretch/>
        </p:blipFill>
        <p:spPr>
          <a:xfrm>
            <a:off x="582168" y="508397"/>
            <a:ext cx="10847832" cy="627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630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.... لاتشكل بذورها جزءا من الثمره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معراة البذور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اللابذرية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مغطاة البذور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اللاوعائية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AF47268D-4582-484D-AACB-B485B7A67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72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نباتات تشبه النخيل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السيكادات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البوقية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الكبدية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F325D185-0FDA-41CB-9B18-A4D16BB54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1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48CB79-D559-4357-8E8A-3A47D39EF1A3}"/>
              </a:ext>
            </a:extLst>
          </p:cNvPr>
          <p:cNvSpPr txBox="1"/>
          <p:nvPr/>
        </p:nvSpPr>
        <p:spPr>
          <a:xfrm>
            <a:off x="8663485" y="858046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متوسطة و ثانوية </a:t>
            </a:r>
            <a:r>
              <a:rPr lang="ar-SA" sz="2000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الداهنة</a:t>
            </a:r>
            <a:endParaRPr lang="ar-SA" sz="2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616D85-E62F-4DDE-8CE7-7D940D5D73CB}"/>
              </a:ext>
            </a:extLst>
          </p:cNvPr>
          <p:cNvSpPr txBox="1"/>
          <p:nvPr/>
        </p:nvSpPr>
        <p:spPr>
          <a:xfrm>
            <a:off x="8882454" y="340702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إدارة التعليم بشقراء</a:t>
            </a:r>
          </a:p>
        </p:txBody>
      </p:sp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أي النباتات التالية يصنف ضمن النباتات الوعائية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اللابذرية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السرخسيات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الكبدية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البوقية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أي النباتات 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التاليه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 له خشب ولحاء ويتكاثر عن طريق الابواغ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السرخسيات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السيكادات</a:t>
            </a:r>
            <a:endParaRPr lang="ar-SA" sz="3600" b="1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الجنكيات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أي النباتات 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التاليه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 يعد من السرخسيات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الخنشار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العرعر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البرتقال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الصنوبر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ساق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سميكه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تحت الأرض تخزن الغذاء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196167"/>
            <a:ext cx="4588328" cy="6659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Calibri" panose="020F0502020204030204"/>
              </a:rPr>
              <a:t>الرايزوم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البثرة</a:t>
            </a:r>
            <a:endParaRPr lang="en-US" err="1"/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5607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الثالوس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السعفة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أي مما يلي يعد من خصائص الحزازيات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اشباه الجذور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الانسجة الوعائية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البذور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الازهار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فحصت نباتا ولاحظت اختفاء الانسجة </a:t>
            </a:r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الوعائيه</a:t>
            </a:r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استنتجت انه من</a:t>
            </a:r>
            <a:endParaRPr lang="ar-SA" sz="36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82430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الحزازيات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الجنكية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السيكادات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النباتات المخروطية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الحشائش الكبدية تنتمي الى النباتات 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40983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اللاوعائية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الوعائيه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البذرية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1" anchor="ctr"/>
          <a:lstStyle/>
          <a:p>
            <a:pPr algn="ctr"/>
            <a:r>
              <a:rPr lang="ar-SA" sz="3600" b="1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الزهريه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261</Words>
  <Application>Microsoft Office PowerPoint</Application>
  <PresentationFormat>شاشة عريضة</PresentationFormat>
  <Paragraphs>101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تحصيلي أحياء 3</dc:title>
  <dc:creator>أسماء الباحسين</dc:creator>
  <cp:lastModifiedBy>أسماء الباحسين</cp:lastModifiedBy>
  <cp:revision>79</cp:revision>
  <dcterms:created xsi:type="dcterms:W3CDTF">2020-10-07T07:23:27Z</dcterms:created>
  <dcterms:modified xsi:type="dcterms:W3CDTF">2025-04-16T15:58:39Z</dcterms:modified>
</cp:coreProperties>
</file>