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5" r:id="rId2"/>
    <p:sldId id="262" r:id="rId3"/>
    <p:sldId id="264" r:id="rId4"/>
    <p:sldId id="266" r:id="rId5"/>
    <p:sldId id="267" r:id="rId6"/>
    <p:sldId id="268" r:id="rId7"/>
    <p:sldId id="269" r:id="rId8"/>
    <p:sldId id="271" r:id="rId9"/>
    <p:sldId id="272" r:id="rId10"/>
    <p:sldId id="286" r:id="rId11"/>
    <p:sldId id="273" r:id="rId12"/>
    <p:sldId id="274" r:id="rId13"/>
    <p:sldId id="292" r:id="rId14"/>
    <p:sldId id="293" r:id="rId15"/>
    <p:sldId id="294" r:id="rId16"/>
    <p:sldId id="295" r:id="rId17"/>
    <p:sldId id="288" r:id="rId18"/>
    <p:sldId id="296" r:id="rId19"/>
    <p:sldId id="297" r:id="rId20"/>
    <p:sldId id="298" r:id="rId21"/>
    <p:sldId id="299" r:id="rId22"/>
    <p:sldId id="282" r:id="rId23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تدريبات تحصيلي </a:t>
            </a:r>
            <a:r>
              <a:rPr lang="ar-SA"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مادة أحياء2-2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( الفصل 5و6 )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أ / أسماء الباحسين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151467" y="605734"/>
            <a:ext cx="1019386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أين ينمو الجنين داخل الجهاز التناسلي الأنثوي حتى ولادته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31300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الرحم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قناة البيض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29456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المبيض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المهبل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93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826507" y="591976"/>
            <a:ext cx="853898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يلي يعد من المناعة العامة في جسم الإنسان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776739" y="3311400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الدموع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الخلايا التائية القاتلة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793672" y="234403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الأجسام المضادة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الخلايا البائية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الطحال أحد أجزاء الجهاز ............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الليمفي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العضلي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الدوري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العصبي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الخلايا التالية توصف بأنها مصنع للأجسام المضادة ؟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البائية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524480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الأكولة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الذاكرة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القاتلة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03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506131" y="605734"/>
            <a:ext cx="758591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وظيفة العقد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الليمفيه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2506131" y="2241693"/>
            <a:ext cx="7585916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ترشح السائل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الليمفي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وتخلصه من المواد الغريبة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2506133" y="4294413"/>
            <a:ext cx="7585914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مصانع الأجسام المضادة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2506133" y="5320773"/>
            <a:ext cx="7585913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تدمر مسببات المرض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2506131" y="3268053"/>
            <a:ext cx="7585915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حماية مؤقتة ضد مرض معدي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14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الهدف من تطعيم الأطفال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مناعة إيجابية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مناعة أولية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مناعة سلبية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مناعة غير متخصصة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636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لقاح شلل الأطفال عبارة عن 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فيروس ضعيف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524480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بكتيريا ضعيفة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سموم بكتيرية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سموم فطرية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41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623856" y="605734"/>
            <a:ext cx="1094428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المناعة التي تنتج عندما تنتقل الأجسام المضادة إلى الجنين من الأم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25642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السلبية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524480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التحصين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التطعيم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الإيجابية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43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30022" y="605734"/>
            <a:ext cx="10331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القادرة على قتل أو تثبيط نمو المخلوقات الدقيقة تسمى 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مضاد حيوي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مضاد فيروسي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مضاد بكتيري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مولد الضد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84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30022" y="605734"/>
            <a:ext cx="10331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دور البروتين المتمم الموجود في البلازما في الاستجابة المناعية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535819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جميع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ماذكر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ينشط الخلايا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البلعمية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3391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يعزز تدمير مسبب المرض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237342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يعزز البلعمة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65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082800" y="605734"/>
            <a:ext cx="802640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بعد إنتاج الحيوانات المنوية في الخصية يتم تخزينها في 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البربخ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الأنابيب المنوية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الإحليل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الأسهر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30022" y="605734"/>
            <a:ext cx="10331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تنتج الخلايا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الليمفيه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نخاع العظم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الطحال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العقد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الليمفية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الغدة الزعترية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47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30022" y="605734"/>
            <a:ext cx="10331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يمثل الشكل المجاور التركيب الأساسي للجسم المضاد . فأي أجزاء هذا الشكل يتوافق مع موقع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إرتباط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مولد الضد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4859866" y="5238267"/>
            <a:ext cx="4002314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4859867" y="4253160"/>
            <a:ext cx="4002314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4859866" y="2241693"/>
            <a:ext cx="4002315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4859867" y="3268053"/>
            <a:ext cx="4002314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663E234D-D011-4EA1-8242-4B9EDF01E5D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7778" t="50000" r="55555" b="20974"/>
          <a:stretch/>
        </p:blipFill>
        <p:spPr>
          <a:xfrm>
            <a:off x="1676400" y="2458646"/>
            <a:ext cx="2556933" cy="250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51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20071" y="195989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C48CB79-D559-4357-8E8A-3A47D39EF1A3}"/>
              </a:ext>
            </a:extLst>
          </p:cNvPr>
          <p:cNvSpPr txBox="1"/>
          <p:nvPr/>
        </p:nvSpPr>
        <p:spPr>
          <a:xfrm>
            <a:off x="8663485" y="858046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متوسطة و ثانوية </a:t>
            </a:r>
            <a:r>
              <a:rPr lang="ar-SA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الداهنة</a:t>
            </a:r>
            <a:endParaRPr lang="ar-S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4616D85-E62F-4DDE-8CE7-7D940D5D73CB}"/>
              </a:ext>
            </a:extLst>
          </p:cNvPr>
          <p:cNvSpPr txBox="1"/>
          <p:nvPr/>
        </p:nvSpPr>
        <p:spPr>
          <a:xfrm>
            <a:off x="8882454" y="340702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إدارة التعليم بشقراء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4DEB5D5-817C-4FAA-B352-04523ABEA055}"/>
              </a:ext>
            </a:extLst>
          </p:cNvPr>
          <p:cNvSpPr txBox="1"/>
          <p:nvPr/>
        </p:nvSpPr>
        <p:spPr>
          <a:xfrm>
            <a:off x="891083" y="5954980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 / أسماء الباحسين</a:t>
            </a:r>
          </a:p>
        </p:txBody>
      </p:sp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56686" y="547330"/>
            <a:ext cx="685800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تنتج الخصية هرمون .............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4001970" y="537538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التستوستيرون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4001970" y="2266660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الأستروجين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4001971" y="434389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الكالسيتونين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4001970" y="334228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البروجسترون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A2E761D5-7D0F-4A7B-B12E-94C2CD14F630}"/>
              </a:ext>
            </a:extLst>
          </p:cNvPr>
          <p:cNvSpPr/>
          <p:nvPr/>
        </p:nvSpPr>
        <p:spPr>
          <a:xfrm>
            <a:off x="468777" y="3361749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3304490-1826-4AFB-9AF0-8AE1F94B07BA}"/>
              </a:ext>
            </a:extLst>
          </p:cNvPr>
          <p:cNvSpPr/>
          <p:nvPr/>
        </p:nvSpPr>
        <p:spPr>
          <a:xfrm rot="20659197">
            <a:off x="605207" y="2094461"/>
            <a:ext cx="483744" cy="1371099"/>
          </a:xfrm>
          <a:prstGeom prst="roundRect">
            <a:avLst>
              <a:gd name="adj" fmla="val 18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0A57A372-6F88-4A1C-8DF3-8B7055F06929}"/>
              </a:ext>
            </a:extLst>
          </p:cNvPr>
          <p:cNvSpPr/>
          <p:nvPr/>
        </p:nvSpPr>
        <p:spPr>
          <a:xfrm>
            <a:off x="1842286" y="3407107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693333" y="605734"/>
            <a:ext cx="899160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جزء في الجهاز التناسلي الأنثوي يتم فيه إنتاج البويضات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المبيض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الرحم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قناة البيض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المهبل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507068" y="563019"/>
            <a:ext cx="870373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أنثى الإنسان يكتمل نمو المشيمة خلال الحمل في الأسبوع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العاشر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الثالث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الرابع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الثامن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03120" y="605734"/>
            <a:ext cx="791627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يحدث للجنين في الثلاث الأشهر الأولى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تظهر بصمات الأصابع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تراكم الدهون تحت الجلد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تكوين الشعر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فتح العين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729512" y="746663"/>
            <a:ext cx="832657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أثر نقص حمض الفوليك للأم الحامل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251198" y="4352325"/>
            <a:ext cx="5458581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عدم اكتمال نمو الدماغ و الرأس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251198" y="2363771"/>
            <a:ext cx="5458581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نقص وزن المولود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251198" y="3361749"/>
            <a:ext cx="5458581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 يتأثر المولود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641547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251198" y="5359834"/>
            <a:ext cx="5458581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الولادة المبكرة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45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208415" y="506812"/>
            <a:ext cx="777517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قناة بولية تناسلية مشتركة 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الإحليل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البربخ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الوعاء الناقل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الخصية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269016" y="639193"/>
            <a:ext cx="981452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يحدث الإخصاب في الجهاز التناسلي الأنثوي في ........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قناة البيض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المهبل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المبيض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الرحم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Words>349</Words>
  <Application>Microsoft Office PowerPoint</Application>
  <PresentationFormat>شاشة عريضة</PresentationFormat>
  <Paragraphs>107</Paragraphs>
  <Slides>22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78</cp:revision>
  <dcterms:created xsi:type="dcterms:W3CDTF">2020-10-07T07:23:27Z</dcterms:created>
  <dcterms:modified xsi:type="dcterms:W3CDTF">2025-04-16T16:03:38Z</dcterms:modified>
</cp:coreProperties>
</file>