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3" r:id="rId2"/>
    <p:sldId id="284" r:id="rId3"/>
    <p:sldId id="285" r:id="rId4"/>
    <p:sldId id="259" r:id="rId5"/>
    <p:sldId id="262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0" r:id="rId23"/>
    <p:sldId id="282" r:id="rId24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 تدريبات تحصيلي مادة أحياء2-3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                                           ( الفصل </a:t>
            </a:r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2</a:t>
            </a: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     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     أ / أسماء الباحسين</a:t>
            </a:r>
            <a:endParaRPr lang="en-US" sz="3600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6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يعيد تزويد الخليه بجزيئات</a:t>
            </a:r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التخمر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التحلل السكري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سلسله نقل الالكترون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البروتين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تقاطع 2">
            <a:extLst>
              <a:ext uri="{FF2B5EF4-FFF2-40B4-BE49-F238E27FC236}">
                <a16:creationId xmlns:a16="http://schemas.microsoft.com/office/drawing/2014/main" id="{63BC0446-03A3-486B-90DA-1073D8D68477}"/>
              </a:ext>
            </a:extLst>
          </p:cNvPr>
          <p:cNvSpPr/>
          <p:nvPr/>
        </p:nvSpPr>
        <p:spPr>
          <a:xfrm>
            <a:off x="6722526" y="1168401"/>
            <a:ext cx="287866" cy="309334"/>
          </a:xfrm>
          <a:prstGeom prst="plus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يتحول البيروفيت إلى كحول إيثيلي اثناء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التخمر الكحولي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التحلل السكري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حلقه كربس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التخمر اللبني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اثناء ..... يتحول البيروفيت إلى حمض اللاكتيك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التخمر اللبني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التحلل السكري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حلقه كربس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التخمر الكحولي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اجزاء الخليه التاليه يحدث فيه عمليه التخمر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السيتوبلازم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 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النواه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البلاستيدات الخضراء 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078840" y="384049"/>
            <a:ext cx="10034319" cy="14355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كم عدد جزيئات </a:t>
            </a:r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ATP 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الناتجة من دخول ثمان جزيئات  </a:t>
            </a:r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NADPH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إلى سلسلة نقل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الألكترون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؟  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الناتج النهائي من تحلل جزيء جلوكوز واحد في حقيقيات النواة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36ATP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24ATP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4ATP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8ATP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معظم الطاقة الناتجه من الجلوكوز في نهاية التحلل السكري تختزن في 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البيروفيت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أستيل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NADH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101B866-0F45-47E4-AF8F-D8EA4CAA6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الناتج النهائي للتحلل السكري في المخلوقات الحية حقيقية النواة؟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2ATP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2FAD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4ATP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4ADP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055EDF6-A700-4E08-B54F-3534DE20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99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التالي لا يُعد من مراحل التنفس الخلوي؟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تخمر حمض اللاكتيك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حلقه كربس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التحلل السكري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1557" y="533398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سلسله نقل الالكترون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EA3CCFE1-2D52-489C-8FBD-6B5CDF5DD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1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ناتج عملية البناء الضوئي الذي يتحرر إلى البيئه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O2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H2O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Co2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NH3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E15E35B-E1A5-4054-BE99-4FB47D50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76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يعبر عن مفهوم دراسة الطاقة وتحولاتها في الكون ب...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الديناميكية الحرارية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الطاقة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الأيض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التنفس الخلوي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E15E35B-E1A5-4054-BE99-4FB47D50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9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احد المركبات التاليه ينتج من عملية البناء الضوئي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سكر الجلوكوز 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الدهون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الحمض الأميني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68CB4F2-3B1A-4BF6-ADD5-FA0B3C426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خطأ 1">
            <a:extLst>
              <a:ext uri="{FF2B5EF4-FFF2-40B4-BE49-F238E27FC236}">
                <a16:creationId xmlns:a16="http://schemas.microsoft.com/office/drawing/2014/main" id="{5A0E79E9-137D-43F6-ACA8-95892D0631A9}"/>
              </a:ext>
            </a:extLst>
          </p:cNvPr>
          <p:cNvSpPr/>
          <p:nvPr/>
        </p:nvSpPr>
        <p:spPr>
          <a:xfrm>
            <a:off x="3801836" y="525915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البروتين</a:t>
            </a:r>
          </a:p>
        </p:txBody>
      </p:sp>
    </p:spTree>
    <p:extLst>
      <p:ext uri="{BB962C8B-B14F-4D97-AF65-F5344CB8AC3E}">
        <p14:creationId xmlns:p14="http://schemas.microsoft.com/office/powerpoint/2010/main" val="273215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مسار هدم تتحل فيه الجزيئات العضوية لإنتاج الطاقه اللازمه للخليه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التنفس الخلوي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النمو الخلوي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البناء الضوئي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التكاثر الخلوي 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AF47268D-4582-484D-AACB-B485B7A67A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72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العمليات الاتيه لايحدث في الميتوكندريا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التحلل السكري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تحلل البروفيت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نقل الالكترون 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حلقه كربس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F325D185-0FDA-41CB-9B18-A4D16BB54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1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259052" y="2726937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306" y="4271436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372733" y="680942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الجزيئات التالية يخزن فيها الطاقة؟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UTP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68CB4F2-3B1A-4BF6-ADD5-FA0B3C426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75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التفاعلات اللاضوئية في عمليه البناء الضوئي تحدث في 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اللُّحمة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الغِمد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الثايلاكويدات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مجموعة من الأغشيه المُسطحه تشبه الكيس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ثايلاكويدات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الغِمد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اللُّحمه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أين يحدث التخمر الكحولي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الخميره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البروتين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البكتيريا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الدهون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أين تحدث التفاعلات الضوئيه في عملية البناء الضوئي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الثايلاكويدات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الغِمد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اللُّحمه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6352" y="529153"/>
            <a:ext cx="616599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دراسة تدفُّق الطاقه وتحُّولها في الكون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الديناميكا الحرارية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الطاقه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البناء الضوئي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الأيض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سائل يملأ الفراغات المحيطة بالغرانا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اللُّحمه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البناء الضوئي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الغِمد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Words>310</Words>
  <Application>Microsoft Office PowerPoint</Application>
  <PresentationFormat>شاشة عريضة</PresentationFormat>
  <Paragraphs>110</Paragraphs>
  <Slides>23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تحصيلي أحياء 3</dc:title>
  <dc:creator>أسماء الباحسين</dc:creator>
  <cp:lastModifiedBy>أسماء الباحسين</cp:lastModifiedBy>
  <cp:revision>42</cp:revision>
  <dcterms:created xsi:type="dcterms:W3CDTF">2020-10-07T07:23:27Z</dcterms:created>
  <dcterms:modified xsi:type="dcterms:W3CDTF">2025-04-16T16:10:48Z</dcterms:modified>
</cp:coreProperties>
</file>