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5" r:id="rId2"/>
    <p:sldId id="259" r:id="rId3"/>
    <p:sldId id="283" r:id="rId4"/>
    <p:sldId id="285" r:id="rId5"/>
    <p:sldId id="264" r:id="rId6"/>
    <p:sldId id="286" r:id="rId7"/>
    <p:sldId id="267" r:id="rId8"/>
    <p:sldId id="268" r:id="rId9"/>
    <p:sldId id="269" r:id="rId10"/>
    <p:sldId id="270" r:id="rId11"/>
    <p:sldId id="282" r:id="rId12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AC0804-D38D-34DF-1BC3-883C6227C0D3}" v="96" dt="2020-10-11T11:44:01.683"/>
    <p1510:client id="{C763E325-35A1-314A-88E6-E825F3FEB71B}" v="60" dt="2020-10-11T11:59:13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301276" y="438912"/>
            <a:ext cx="11589448" cy="34698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مراجعة أسئلة التحصيلي لمادة أحياء١</a:t>
            </a:r>
          </a:p>
          <a:p>
            <a:pPr algn="ct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</a:t>
            </a:r>
            <a:r>
              <a:rPr lang="ar-SA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الفصل 8 </a:t>
            </a: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</a:t>
            </a:r>
          </a:p>
          <a:p>
            <a:pPr algn="ctr">
              <a:lnSpc>
                <a:spcPct val="100000"/>
              </a:lnSpc>
            </a:pPr>
            <a:endParaRPr lang="ar-SA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أ- أسماء الباحسين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76" y="2714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880" y="2461260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945445" y="603504"/>
            <a:ext cx="10375808" cy="11932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تجول أحد الأشخاص في حديقة ما فوجد مخلوقاً حياً , عند فحصه وجده يحوي قرون استشعار ، فإلى أي المجموعات التالية ينتمي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المفصليات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شوكيات الجلد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الرخويات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79451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الديدان الحلقية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892112" y="935435"/>
            <a:ext cx="10670757" cy="87828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مفصليات الأرجل تشترك مع الديدان الحلقية في أحد الصفات التالية 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422770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أجسامها مقسمة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216480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القصيبات الهوائية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الخياشيم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أنابيب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ملبيجي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068882" y="603504"/>
            <a:ext cx="10251390" cy="12165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عند فحص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الجهز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التنفسي للخنافس بالمجهر التشريحي نجده عبارة عن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قصبات هوائية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رئات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كتبية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خياشيم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أنابيب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ملبيجي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1B0BA9C0-C8D6-3917-0C9E-7845C68C088E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94219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EE62A-FEDC-1B07-E441-F0108C5568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5C9FF89F-F57A-4965-698F-C2C082D31FB7}"/>
              </a:ext>
            </a:extLst>
          </p:cNvPr>
          <p:cNvSpPr/>
          <p:nvPr/>
        </p:nvSpPr>
        <p:spPr>
          <a:xfrm>
            <a:off x="1068882" y="603504"/>
            <a:ext cx="10251390" cy="121652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العقرب يتبادل الغازات عن طريق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A8D68C10-B0B2-730D-19C2-804CBA28EDB0}"/>
              </a:ext>
            </a:extLst>
          </p:cNvPr>
          <p:cNvSpPr/>
          <p:nvPr/>
        </p:nvSpPr>
        <p:spPr>
          <a:xfrm>
            <a:off x="3900413" y="236109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رئات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كتبية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515BECF9-F755-1238-0AA8-0EF3F0044049}"/>
              </a:ext>
            </a:extLst>
          </p:cNvPr>
          <p:cNvSpPr/>
          <p:nvPr/>
        </p:nvSpPr>
        <p:spPr>
          <a:xfrm>
            <a:off x="3900413" y="434849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قصبات هوائية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B09AFDA3-1E6B-821B-DF7F-F04A7B289D8F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خياشيم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CA4A3E39-7390-9DA8-8075-E0B5EE2877D4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0A21C21D-4E6B-BC2E-F42C-241CDC8BBD7E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أنابيب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ملبيجي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3A71EE1-1D47-449E-B3F7-713049344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C7D54807-AD76-8601-5E01-4A917E64DC34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2588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005840" y="640080"/>
            <a:ext cx="9985248" cy="13142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معظم المفصليات تتخلص من فضلاتها الخلوية عن طريق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أنابيب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ملبيجي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خلايا لهبية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النفريديا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النفرون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1B0BA9C0-C8D6-3917-0C9E-7845C68C088E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797E2C-E4DB-92A0-BA5A-2EE9EB185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EA629568-2D54-557F-7215-841688894130}"/>
              </a:ext>
            </a:extLst>
          </p:cNvPr>
          <p:cNvSpPr/>
          <p:nvPr/>
        </p:nvSpPr>
        <p:spPr>
          <a:xfrm>
            <a:off x="1005840" y="640080"/>
            <a:ext cx="9985248" cy="13142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التركيب الي يخلص الحشرات من فضلاتها ويساعد على ثبات اتزان الماء في أجسامها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B52158EB-DE69-FC80-8DB3-7FE5838AF50A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أنابيب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ملبيجي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3A1D4612-B88E-00E5-3E2A-E67A0A6918FF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الخلايا لهبية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A475CC2C-5230-D909-87E5-4365B4F2801E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النفريديا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2EFAD544-B28E-F9DF-AE34-07F90B656A94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56836F83-2A79-0EA3-644E-9395080F77B3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الأقدام الأنبوبية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535E91F-309D-7904-4971-5652F50F66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BC7FF848-0146-F00B-02CA-B193DBD98BFC}"/>
              </a:ext>
            </a:extLst>
          </p:cNvPr>
          <p:cNvSpPr/>
          <p:nvPr/>
        </p:nvSpPr>
        <p:spPr>
          <a:xfrm>
            <a:off x="8805671" y="2271901"/>
            <a:ext cx="237744" cy="159105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027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446415" y="828493"/>
            <a:ext cx="9299169" cy="106376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الحيوانات التالية </a:t>
            </a:r>
            <a:r>
              <a:rPr lang="ar-SA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ليس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له قرون استشعار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39147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العنكبوت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الصرصور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44191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السرطان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جراد البحر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264158" y="901669"/>
            <a:ext cx="9930384" cy="9607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ليس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من خصائص الحشرات وجود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86124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مغازل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قرون استشعار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29026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أجنحة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عيون مركبة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514604" y="828493"/>
            <a:ext cx="11162792" cy="9540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تصنف جميع المخلوقات الحية التالية ضمن الحشرات </a:t>
            </a:r>
            <a:r>
              <a:rPr lang="ar-SA" sz="36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عدا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العقارب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النحل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الخنافس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الجراد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</TotalTime>
  <Words>170</Words>
  <Application>Microsoft Office PowerPoint</Application>
  <PresentationFormat>شاشة عريضة</PresentationFormat>
  <Paragraphs>50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20</cp:revision>
  <dcterms:created xsi:type="dcterms:W3CDTF">2020-10-07T07:23:27Z</dcterms:created>
  <dcterms:modified xsi:type="dcterms:W3CDTF">2025-04-16T16:45:35Z</dcterms:modified>
</cp:coreProperties>
</file>