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5" r:id="rId2"/>
    <p:sldId id="259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2" r:id="rId20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AC0804-D38D-34DF-1BC3-883C6227C0D3}" v="96" dt="2020-10-11T11:44:01.683"/>
    <p1510:client id="{C763E325-35A1-314A-88E6-E825F3FEB71B}" v="60" dt="2020-10-11T11:59:13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22/10/46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301276" y="438912"/>
            <a:ext cx="11589448" cy="34698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أسئلة التحصيلي لمادة أحياء١</a:t>
            </a: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الفصل 1 و 2 )  </a:t>
            </a:r>
          </a:p>
          <a:p>
            <a:pPr algn="ctr">
              <a:lnSpc>
                <a:spcPct val="100000"/>
              </a:lnSpc>
            </a:pPr>
            <a:endParaRPr lang="ar-S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 أسماء الباحسين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76" y="2714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880" y="2461260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51668" y="506812"/>
            <a:ext cx="721077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صنف لينيوس المخلوقات الحيه بناءً على …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الشكل الخارجي والسلوك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الحجم والتركيب الداخلي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الصفات المشتركه والتكاثر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العلاقات الوراثيه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229556" y="427265"/>
            <a:ext cx="842433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التسميه الثنائيه تعطي كل مخلوق اسم علمي مكون من جزأين هما...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الجنس والنوع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الفصيله والرتبه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المملكه والشعبه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الجنس والطائفه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506812"/>
            <a:ext cx="7774658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المصنفات التاليه يحوي مملكة واحدة او اكثر...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فوق المملكه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الفصيله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الجنس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الشعبه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654879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التزاوج في الحيوانات يحدث بين افراد …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النوع الواحد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الرتبه الواحده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العائله الواحده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الفصيله نفسها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919111" y="506812"/>
            <a:ext cx="8988778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التصنيف الحديث للمخلوقات الحيه فوق ممالك عددها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ثلاث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اربع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خمس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2066" y="427265"/>
            <a:ext cx="849801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نظام التصنيف الحديث يقسم المخلوقات الحيه الى ست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ممالك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شعب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طوائف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فوق ممالك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اي مما يلي تفسير قابل للاختبار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فرضيه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ملاحظه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متغير تابع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متغير مستقل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575654" y="419794"/>
            <a:ext cx="1086619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ما وحدة النظام الدولي في القياس المتري التي يمكن استخدامها لوصف الدلافين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الكيلوجرام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الثانيه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البوصه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اللتر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313050" y="506812"/>
            <a:ext cx="946131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هو العلم القائم على توظيف العلوم في المشكلات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القانونيه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والاخلاقيه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 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الطب الشرعي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الاخلاق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العلميه</a:t>
            </a:r>
            <a:endParaRPr lang="ar-SA" sz="3600" b="1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علم الاحياء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الطرائق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العلميه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434912" y="268112"/>
            <a:ext cx="11559531" cy="1528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قام باحث احياء بدراسة الهندسه الوراثيه لبعض النباتات وإمكانية مقاومتها للحشرات والامراض ،هذا الباحث يعمل على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تحسين الزراعه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حماية البيئه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البحث في الامراض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دراسة الانواع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03120" y="427265"/>
            <a:ext cx="867776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تنظيم الظروف الداخليه للفرد من اجل الحفاظ على حياته يسمى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الاتزان الداخلي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الاستجابه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التكيف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التأقلم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54000" y="492577"/>
            <a:ext cx="1179688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استخدم باحث احياء كاميرا لمراقبة الارنب وكيفية رعايته لصغاره أي الطرق التاليه استخدمها للحصول على هذه المعلومات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التجربه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الاستنتاج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النظريه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اليد الاصطناعيه مثال على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تطور التقنيات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حماية البيئه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تحسين الزراعه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البحث في الامراض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709334" y="529153"/>
            <a:ext cx="728133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رد فعل المخلوق الحي للمثيرات يسمى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الاستجابه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الاتزان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النمو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التكيف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528844" y="438912"/>
            <a:ext cx="940101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ممايلي يصف قابلية المخلوق الحي لتحمل الظروف المحيطه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التكيف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التأقلم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الاستجابه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الاتزان الداخلي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889000" y="492577"/>
            <a:ext cx="105785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قام باحث بمراقبة خفاش وبعد تفكير طويل استنتج ان الخفاش من الثدييات هذا العمل الذي قام به يسمى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القانون العلمي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النظريه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849086" y="506812"/>
            <a:ext cx="10877247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تفسير ظاهره طبيعيه بناءً على مشاهدات واستقصاءات مع مرور الزمن ، هذا النص يعبر عن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النظريه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تحليل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الاستنتاج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فرضيه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301</Words>
  <Application>Microsoft Office PowerPoint</Application>
  <PresentationFormat>شاشة عريضة</PresentationFormat>
  <Paragraphs>90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6</cp:revision>
  <dcterms:created xsi:type="dcterms:W3CDTF">2020-10-07T07:23:27Z</dcterms:created>
  <dcterms:modified xsi:type="dcterms:W3CDTF">2025-04-20T14:59:13Z</dcterms:modified>
</cp:coreProperties>
</file>