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65" r:id="rId2"/>
    <p:sldId id="283" r:id="rId3"/>
    <p:sldId id="284" r:id="rId4"/>
    <p:sldId id="285" r:id="rId5"/>
    <p:sldId id="259" r:id="rId6"/>
    <p:sldId id="262" r:id="rId7"/>
    <p:sldId id="264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0" r:id="rId24"/>
    <p:sldId id="282" r:id="rId25"/>
  </p:sldIdLst>
  <p:sldSz cx="12192000" cy="6858000"/>
  <p:notesSz cx="6858000" cy="9144000"/>
  <p:defaultTextStyle>
    <a:defPPr>
      <a:defRPr lang="ar-S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FFE5"/>
    <a:srgbClr val="E2F0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938" autoAdjust="0"/>
  </p:normalViewPr>
  <p:slideViewPr>
    <p:cSldViewPr snapToGrid="0">
      <p:cViewPr varScale="1">
        <p:scale>
          <a:sx n="63" d="100"/>
          <a:sy n="63" d="100"/>
        </p:scale>
        <p:origin x="804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020A9E6F-B3B5-4E4C-9D72-A82B8B36D3DC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B373AC65-0FDB-41FD-95CE-19338C534D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55660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AF3A-13C2-473E-9C97-8CCEB0D610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E68806-C18B-4AE7-8A80-9B567425B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471C8E-C1BD-4423-B421-C57ED30488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1AFF58-3381-4820-A0F1-1ADE468F7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5B7A9-A957-4EFA-BC11-FE5E4C3E1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2884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0B05E-40DE-4CCC-A4A5-985109A08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2CF5B5-075C-4E9D-A6BD-1BD661D1E9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DCF4F0-BB7B-42A0-8761-DB644C11E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CA4F4-E1CE-4A21-9BB8-253BE76F73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7B9BFB-294B-4D2A-8E61-C0714B276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87441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9702E-B69F-4CDB-B8AB-5769144A56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0934CC-46A2-4B95-89F7-D1B69BDE91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366C9E-708A-4CD6-B488-DC350E45E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39DE9B-C9D7-4117-920B-F9350F7D42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F58496-9955-48A9-8072-11DBD1B2B7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10355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F1D7DB-CF7E-413F-A5B4-55CA69E73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97C160-E943-4C02-BDE4-36683E988E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B8560-DA7C-4738-9AF0-B1BBDE80F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DFE99-BD2E-4742-8BF6-5A77FFE618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B3C1D1-E231-4AF7-9A79-EEAA8F4B3A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1230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8B1B-57F3-42C6-8129-6FE9F14E8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F6B7E6-1673-44FE-9E84-B464EE45D5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DB078-BCE0-4E1D-BDF9-01FF5C25B1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0EE7B-F749-411A-9FBB-869B5DE95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6F053C-7F9C-4792-AA62-E209BA4E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62376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C59361-14E4-44CD-B97D-A3A4A899F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68C981-3A26-4491-AB7A-4053E456B1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04FB9C-5449-4961-BDE1-8AFD148845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2F3722-90C1-4FBA-B473-4A4038068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D06524-0434-4AD1-8D91-6EAE7060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99D980-44CF-4154-894A-FA1EA4FC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5129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0943B-14AC-4EFA-934F-FB1ABADB0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3A7C18-5C7B-458F-A26D-9BDD5B4D5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153FBD-06AF-45F5-985D-32A1F84085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3627BE-08BE-4F4F-B8CD-1CBF996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F445A3-351F-4BF9-9ADC-77753982A63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B227814-7BF8-4B91-A8EE-F05A7A384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B1EF63-131B-454D-91D2-C38D57BA6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BCDA8E-DB64-4700-A199-6C6159D2B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456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9002C-E770-4336-8E72-73530E5375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CD5EF2-5623-4EAA-BA85-C92084383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995760D-8312-4780-B1F1-151B7854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68D100C-C7AA-40FA-A28A-77A96E14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6511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DDE93A-A56A-4D32-A79A-8E6E481205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63C6C9-E705-4D03-9583-11E633E77B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17DA7D-B4C6-4883-B7A1-9CD7C6B5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80707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018C08-8482-4ECB-9F1A-3E03FA255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35E59-292A-4EF6-A1B8-D314D1317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5378D6-5E00-405B-A2CC-9676F9C43D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9E13D1-C7EB-4963-883F-C2F630552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4669A4-906C-4AA8-B27E-D0C2578BA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B4ED12-046D-4695-9AB6-965684811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51642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1BECD-D52B-49E7-8BE7-67316A4258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CCB8122-11E5-440C-AD1F-A448966E39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4EA1C9-4B27-42DC-A990-3944CF1A52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52A61-8579-466D-A05C-2E647979F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929027-F23A-420F-8940-BF0F0667D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0BE5A3-4903-42D4-85AB-BF0AE5916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3479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7F258-8C2C-468D-8DFA-233EA2075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D43C4D-0149-4409-A658-73BF98B8AF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7B60A6-E092-4F2C-83C1-8667816EBD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E32E3-561F-4EB8-B326-8493F1AC58AD}" type="datetimeFigureOut">
              <a:rPr lang="ar-SA" smtClean="0"/>
              <a:t>18/10/46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147F76-E74E-41CC-8B0E-F1297F2295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F5A4F1-9C32-4C14-9B19-35016D84D67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C02A7B-16CD-4031-856E-549903F40F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85903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9E653-F539-4FED-B807-237ABAF0529B}"/>
              </a:ext>
            </a:extLst>
          </p:cNvPr>
          <p:cNvSpPr txBox="1">
            <a:spLocks/>
          </p:cNvSpPr>
          <p:nvPr/>
        </p:nvSpPr>
        <p:spPr>
          <a:xfrm>
            <a:off x="813816" y="438912"/>
            <a:ext cx="10564368" cy="2743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50000"/>
              </a:lnSpc>
            </a:pPr>
            <a:r>
              <a:rPr lang="ar-SA" sz="6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تدريبات تحصيلي </a:t>
            </a:r>
            <a:r>
              <a:rPr lang="ar-SA" sz="6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مادة أحياء2-1</a:t>
            </a:r>
            <a:endParaRPr lang="ar-SA" sz="6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00000"/>
              </a:lnSpc>
            </a:pPr>
            <a:r>
              <a:rPr lang="ar-SA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( الفصل  2 و 3 )</a:t>
            </a:r>
            <a:r>
              <a:rPr lang="en-US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endParaRPr lang="ar-SA" sz="1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>
              <a:lnSpc>
                <a:spcPct val="150000"/>
              </a:lnSpc>
            </a:pPr>
            <a:r>
              <a:rPr lang="ar-SA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أ / أسماء الباحسين</a:t>
            </a:r>
            <a:endParaRPr lang="en-US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Biology - Things We Don't Know">
            <a:extLst>
              <a:ext uri="{FF2B5EF4-FFF2-40B4-BE49-F238E27FC236}">
                <a16:creationId xmlns:a16="http://schemas.microsoft.com/office/drawing/2014/main" id="{4EACA2B2-CC2F-4FA2-B06E-08EDB4DAD9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062" b="10534"/>
          <a:stretch/>
        </p:blipFill>
        <p:spPr bwMode="auto">
          <a:xfrm>
            <a:off x="2103120" y="3429000"/>
            <a:ext cx="7985760" cy="3090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Biology icon">
            <a:extLst>
              <a:ext uri="{FF2B5EF4-FFF2-40B4-BE49-F238E27FC236}">
                <a16:creationId xmlns:a16="http://schemas.microsoft.com/office/drawing/2014/main" id="{16720585-EE5B-4B6D-9253-1C81569B6E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848" y="2214372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Cell, science, biology, research icon">
            <a:extLst>
              <a:ext uri="{FF2B5EF4-FFF2-40B4-BE49-F238E27FC236}">
                <a16:creationId xmlns:a16="http://schemas.microsoft.com/office/drawing/2014/main" id="{46A34C71-4D46-4140-A689-3C09DCC6B4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8672" y="2337816"/>
            <a:ext cx="1935480" cy="1935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6" name="Picture 18" descr="Energy Appraiser Certification- Exam Icon - NIA">
            <a:extLst>
              <a:ext uri="{FF2B5EF4-FFF2-40B4-BE49-F238E27FC236}">
                <a16:creationId xmlns:a16="http://schemas.microsoft.com/office/drawing/2014/main" id="{BA3599C3-4E0D-4432-9085-5066252EA4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5D1C6C1-9562-4D47-AFE9-FCADB5C7175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338" y="4750880"/>
            <a:ext cx="1428750" cy="1581912"/>
          </a:xfrm>
          <a:prstGeom prst="rect">
            <a:avLst/>
          </a:prstGeom>
        </p:spPr>
      </p:pic>
      <p:pic>
        <p:nvPicPr>
          <p:cNvPr id="1026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C31E54AC-9822-4EB5-8070-14E0FBB87F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863936" y="488112"/>
            <a:ext cx="1413258" cy="97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5138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ليس مرتبطا بأبي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ذنيبة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الرئات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الذيل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الخياشيم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التغذية النباتية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6658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أين يتم تكوين البولينا في البرمائيات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الكبد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المثانية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الكلية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البنكرياس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502F336-A5B2-4B31-8B10-E4C2EE132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530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يميز حيوان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السلمندر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عن حيوان الضب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جلد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السلمندر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الرطب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الاخصاب عند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السلمندر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عدد الاطراف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4"/>
            <a:ext cx="4588328" cy="109203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مقاومة التغير في درجة الحرارة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3561A8D-5369-45AC-854C-A127B40F31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1193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أحد البرمائيات التالية ينتمي الى رتبة الذيليات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السلمندر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العلجوم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الضفدع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السيسليا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44E0B52-7436-4EE0-8C66-5027FB90E9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966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السيسليا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تختلف عن الضفادع بأنها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عديمة الأطراف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مخلوق برمائي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ثابتة درجة الحرارة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تتنفس بالرئتين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18DB308-CED2-46F5-8590-AA12D63E9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473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2971092" y="506812"/>
            <a:ext cx="624981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قشور سمكة السردين من القشور ...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القرصية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الصفائحية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المشطية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المعينية اللامعة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AC3CE4D-550B-4FD3-8756-1FA7E29AC7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8899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الخيارات التالية يعد صفة مشتركة بين الضفادع و التماسيح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متغيرة درجة الحرارة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الاخصاب الخارجي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تنفس الأجنة بالخياشيم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الجلد الحرشفي السميك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C6472750-2C4E-4A40-B1C9-A19C990093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3011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يحوي قلبا رباعي الحجرات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التماسيح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الأسماك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الضفادع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السلاحف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101B866-0F45-47E4-AF8F-D8EA4CAA6F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94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زوج من المخلوقات التالية يرتبطان معاً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التمساح و السلحفاة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البطريق و الخفاش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 و الحوت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الغزال و الصقر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055EDF6-A700-4E08-B54F-3534DE20C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799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الحيوانات التالية درجة حرارته ثابته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الصقر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السلحفاة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الضفدع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الثعبان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EA3CCFE1-2D52-489C-8FBD-6B5CDF5DD1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915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06401"/>
            <a:ext cx="5524282" cy="131082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يمثل الشكل المشار إليه :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العرف العصبي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العمود الفقري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الشوكي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العصبي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2A65FB96-AE40-40CE-8F62-8647CC50C9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صورة 5">
            <a:extLst>
              <a:ext uri="{FF2B5EF4-FFF2-40B4-BE49-F238E27FC236}">
                <a16:creationId xmlns:a16="http://schemas.microsoft.com/office/drawing/2014/main" id="{514CADBC-E26F-CFFA-78E5-5627A25F07D7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33889" t="57578" r="44444" b="21220"/>
          <a:stretch/>
        </p:blipFill>
        <p:spPr>
          <a:xfrm>
            <a:off x="8862531" y="2421467"/>
            <a:ext cx="3152122" cy="173419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9C054B05-CFB0-4AF4-F9A3-37A27D2954CA}"/>
              </a:ext>
            </a:extLst>
          </p:cNvPr>
          <p:cNvSpPr/>
          <p:nvPr/>
        </p:nvSpPr>
        <p:spPr>
          <a:xfrm>
            <a:off x="11014928" y="2497207"/>
            <a:ext cx="1145068" cy="32173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r>
              <a:rPr lang="ar-SA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؟</a:t>
            </a:r>
          </a:p>
        </p:txBody>
      </p:sp>
      <p:sp>
        <p:nvSpPr>
          <p:cNvPr id="9" name="مستطيل 8">
            <a:extLst>
              <a:ext uri="{FF2B5EF4-FFF2-40B4-BE49-F238E27FC236}">
                <a16:creationId xmlns:a16="http://schemas.microsoft.com/office/drawing/2014/main" id="{1D91374E-5EAA-3074-8B07-63E115BA71C7}"/>
              </a:ext>
            </a:extLst>
          </p:cNvPr>
          <p:cNvSpPr/>
          <p:nvPr/>
        </p:nvSpPr>
        <p:spPr>
          <a:xfrm>
            <a:off x="9846529" y="2241693"/>
            <a:ext cx="1145068" cy="57724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E522064-07F5-1BB0-8993-099DAC589CF3}"/>
              </a:ext>
            </a:extLst>
          </p:cNvPr>
          <p:cNvSpPr/>
          <p:nvPr/>
        </p:nvSpPr>
        <p:spPr>
          <a:xfrm>
            <a:off x="8999863" y="2394093"/>
            <a:ext cx="1145068" cy="57724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79DEEC88-6195-8BE7-B20C-F390AA07AADA}"/>
              </a:ext>
            </a:extLst>
          </p:cNvPr>
          <p:cNvSpPr/>
          <p:nvPr/>
        </p:nvSpPr>
        <p:spPr>
          <a:xfrm>
            <a:off x="8999863" y="3387838"/>
            <a:ext cx="1296709" cy="65122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29129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يدخل في تركيب الريش في الطيور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الكيراتين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البكتين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الكرياتينين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الكايتين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E15E35B-E1A5-4054-BE99-4FB47D50A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1762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الطيور الجاثمة أو المغردة من اوصاف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العصافير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الإيمو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النعام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البطريق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D68CB4F2-3B1A-4BF6-ADD5-FA0B3C4262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32151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5536" y="427265"/>
            <a:ext cx="584595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طيور تستخدم اجنحتها كمجاديف للسباحة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البطاريق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الاوز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البط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البجع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AF47268D-4582-484D-AACB-B485B7A67A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7203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الأسباب تجعل بعض أنواع الطيور تنقرض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تدمير الموطن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كثرة الأمراض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هطول الأمطار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درجة الحرارة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F325D185-0FDA-41CB-9B18-A4D16BB54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81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1911AE3-6451-40B5-AE04-3122D5BFE407}"/>
              </a:ext>
            </a:extLst>
          </p:cNvPr>
          <p:cNvSpPr txBox="1"/>
          <p:nvPr/>
        </p:nvSpPr>
        <p:spPr>
          <a:xfrm>
            <a:off x="2414016" y="2286000"/>
            <a:ext cx="7673896" cy="707886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انتهت الأسئلة .. مع تمنياتي للجميع بالتوفيق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87B000-0369-404E-98BC-1FF2491AC3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2374" y="3666744"/>
            <a:ext cx="1035388" cy="1905622"/>
          </a:xfrm>
          <a:prstGeom prst="rect">
            <a:avLst/>
          </a:prstGeom>
        </p:spPr>
      </p:pic>
      <p:pic>
        <p:nvPicPr>
          <p:cNvPr id="5" name="Picture 2" descr="صور شعار وزارة التعليم 1441 - موقع المحيط">
            <a:extLst>
              <a:ext uri="{FF2B5EF4-FFF2-40B4-BE49-F238E27FC236}">
                <a16:creationId xmlns:a16="http://schemas.microsoft.com/office/drawing/2014/main" id="{7866E97E-1C45-46CB-8847-EEBB28E42CB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67" t="11111" r="14876" b="19013"/>
          <a:stretch/>
        </p:blipFill>
        <p:spPr bwMode="auto">
          <a:xfrm>
            <a:off x="5220071" y="195989"/>
            <a:ext cx="1756462" cy="12093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مربع نص 2">
            <a:extLst>
              <a:ext uri="{FF2B5EF4-FFF2-40B4-BE49-F238E27FC236}">
                <a16:creationId xmlns:a16="http://schemas.microsoft.com/office/drawing/2014/main" id="{EC48CB79-D559-4357-8E8A-3A47D39EF1A3}"/>
              </a:ext>
            </a:extLst>
          </p:cNvPr>
          <p:cNvSpPr txBox="1"/>
          <p:nvPr/>
        </p:nvSpPr>
        <p:spPr>
          <a:xfrm>
            <a:off x="8663485" y="858046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متوسطة و ثانوية </a:t>
            </a:r>
            <a:r>
              <a:rPr lang="ar-SA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الداهنة</a:t>
            </a:r>
            <a:endParaRPr lang="ar-SA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64616D85-E62F-4DDE-8CE7-7D940D5D73CB}"/>
              </a:ext>
            </a:extLst>
          </p:cNvPr>
          <p:cNvSpPr txBox="1"/>
          <p:nvPr/>
        </p:nvSpPr>
        <p:spPr>
          <a:xfrm>
            <a:off x="8882454" y="340702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إدارة التعليم بشقراء</a:t>
            </a:r>
          </a:p>
        </p:txBody>
      </p:sp>
      <p:sp>
        <p:nvSpPr>
          <p:cNvPr id="7" name="مربع نص 6">
            <a:extLst>
              <a:ext uri="{FF2B5EF4-FFF2-40B4-BE49-F238E27FC236}">
                <a16:creationId xmlns:a16="http://schemas.microsoft.com/office/drawing/2014/main" id="{24DEB5D5-817C-4FAA-B352-04523ABEA055}"/>
              </a:ext>
            </a:extLst>
          </p:cNvPr>
          <p:cNvSpPr txBox="1"/>
          <p:nvPr/>
        </p:nvSpPr>
        <p:spPr>
          <a:xfrm>
            <a:off x="891083" y="5954980"/>
            <a:ext cx="2410915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 / أسماء الباحسين</a:t>
            </a:r>
          </a:p>
        </p:txBody>
      </p:sp>
    </p:spTree>
    <p:extLst>
      <p:ext uri="{BB962C8B-B14F-4D97-AF65-F5344CB8AC3E}">
        <p14:creationId xmlns:p14="http://schemas.microsoft.com/office/powerpoint/2010/main" val="656287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مادة قاسية مرنة تكون هياكل أو أجزاء من هياكل الفقاريات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الغضروف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العظم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العمود الفقري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الشوكي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2640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1697960" y="702612"/>
            <a:ext cx="8796080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مجموعة من الخلايا تتكون من الطبقة الخارجية للجنين وتساهم في تكوين العديد من تراكيب الفقاريات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972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العرف العصبي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الظهري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الحبل العصبي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5770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العمود الفقري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878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80697" y="506812"/>
            <a:ext cx="5830606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المخلوقات التالية يحوي مثانة هوائية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801836" y="2198916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الهامور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801836" y="4278762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الدولفين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801836" y="3196257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342844" y="5939512"/>
            <a:ext cx="978408" cy="534439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BB4897DF-DE29-4753-B20A-6821D77BB464}"/>
              </a:ext>
            </a:extLst>
          </p:cNvPr>
          <p:cNvSpPr/>
          <p:nvPr/>
        </p:nvSpPr>
        <p:spPr>
          <a:xfrm>
            <a:off x="3801836" y="525915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كلب البحر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7A6FEAB6-2C0D-4D58-A589-00F02DA735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49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الأسماك تخصب البويضة داخل جسم الأنثى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الجلكي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السلمون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السردين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64142C4D-568A-4020-BE6B-683AD73062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77525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76353" y="492577"/>
            <a:ext cx="5505994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مما يلي يصنف ضمن الأسماك </a:t>
            </a:r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اللافكية</a:t>
            </a:r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الجلكي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الراي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الورنك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5B4078C5-BA11-4005-BC18-F977079483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2558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467209" y="427265"/>
            <a:ext cx="5524282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أي الأسماك التالية متطفلة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326805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الجلكي</a:t>
            </a:r>
            <a:endParaRPr lang="ar-SA" sz="36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429441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الرمح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224169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القرش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525724" y="6014347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1">
            <a:extLst>
              <a:ext uri="{FF2B5EF4-FFF2-40B4-BE49-F238E27FC236}">
                <a16:creationId xmlns:a16="http://schemas.microsoft.com/office/drawing/2014/main" id="{6E5A95EC-E373-4C29-8C41-581BC77BEA98}"/>
              </a:ext>
            </a:extLst>
          </p:cNvPr>
          <p:cNvSpPr/>
          <p:nvPr/>
        </p:nvSpPr>
        <p:spPr>
          <a:xfrm>
            <a:off x="3935186" y="5275973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السردين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01049191-CB3B-4D25-AD57-1731E7540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094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السؤال">
            <a:extLst>
              <a:ext uri="{FF2B5EF4-FFF2-40B4-BE49-F238E27FC236}">
                <a16:creationId xmlns:a16="http://schemas.microsoft.com/office/drawing/2014/main" id="{08E6919C-8B25-421D-AFE7-AE1544B18BF2}"/>
              </a:ext>
            </a:extLst>
          </p:cNvPr>
          <p:cNvSpPr/>
          <p:nvPr/>
        </p:nvSpPr>
        <p:spPr>
          <a:xfrm>
            <a:off x="3146352" y="529153"/>
            <a:ext cx="6165995" cy="128995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مخلوقات تحصل على حرارة أجسامها من البيئة الخارجية</a:t>
            </a:r>
          </a:p>
        </p:txBody>
      </p:sp>
      <p:sp>
        <p:nvSpPr>
          <p:cNvPr id="5" name="صحيح">
            <a:extLst>
              <a:ext uri="{FF2B5EF4-FFF2-40B4-BE49-F238E27FC236}">
                <a16:creationId xmlns:a16="http://schemas.microsoft.com/office/drawing/2014/main" id="{080C969E-AC52-4FE2-A092-EA788D369D98}"/>
              </a:ext>
            </a:extLst>
          </p:cNvPr>
          <p:cNvSpPr/>
          <p:nvPr/>
        </p:nvSpPr>
        <p:spPr>
          <a:xfrm>
            <a:off x="3935186" y="4352325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متغيرة درجة الحرارة</a:t>
            </a:r>
          </a:p>
        </p:txBody>
      </p:sp>
      <p:sp>
        <p:nvSpPr>
          <p:cNvPr id="11" name="خطأ 1">
            <a:extLst>
              <a:ext uri="{FF2B5EF4-FFF2-40B4-BE49-F238E27FC236}">
                <a16:creationId xmlns:a16="http://schemas.microsoft.com/office/drawing/2014/main" id="{2286935C-B323-4B08-812E-502DBA7A2421}"/>
              </a:ext>
            </a:extLst>
          </p:cNvPr>
          <p:cNvSpPr/>
          <p:nvPr/>
        </p:nvSpPr>
        <p:spPr>
          <a:xfrm>
            <a:off x="3935186" y="2363771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متعادلة درجة الحرارة</a:t>
            </a:r>
          </a:p>
        </p:txBody>
      </p:sp>
      <p:sp>
        <p:nvSpPr>
          <p:cNvPr id="13" name="خطأ 2">
            <a:extLst>
              <a:ext uri="{FF2B5EF4-FFF2-40B4-BE49-F238E27FC236}">
                <a16:creationId xmlns:a16="http://schemas.microsoft.com/office/drawing/2014/main" id="{0958A697-EE75-42E3-89EA-5156BD87C883}"/>
              </a:ext>
            </a:extLst>
          </p:cNvPr>
          <p:cNvSpPr/>
          <p:nvPr/>
        </p:nvSpPr>
        <p:spPr>
          <a:xfrm>
            <a:off x="3935186" y="33617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ثابتة درجة الحرارة</a:t>
            </a:r>
          </a:p>
        </p:txBody>
      </p:sp>
      <p:sp>
        <p:nvSpPr>
          <p:cNvPr id="14" name="التالي">
            <a:hlinkClick r:id="" action="ppaction://hlinkshowjump?jump=nextslide"/>
            <a:extLst>
              <a:ext uri="{FF2B5EF4-FFF2-40B4-BE49-F238E27FC236}">
                <a16:creationId xmlns:a16="http://schemas.microsoft.com/office/drawing/2014/main" id="{37859889-226B-478D-94C0-C66E085AD60C}"/>
              </a:ext>
            </a:extLst>
          </p:cNvPr>
          <p:cNvSpPr/>
          <p:nvPr/>
        </p:nvSpPr>
        <p:spPr>
          <a:xfrm>
            <a:off x="10489148" y="6120488"/>
            <a:ext cx="978408" cy="484632"/>
          </a:xfrm>
          <a:prstGeom prst="rightArrow">
            <a:avLst/>
          </a:prstGeom>
          <a:solidFill>
            <a:srgbClr val="FFFF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sz="2400" dirty="0">
              <a:solidFill>
                <a:schemeClr val="tx1"/>
              </a:solidFill>
            </a:endParaRPr>
          </a:p>
        </p:txBody>
      </p:sp>
      <p:sp>
        <p:nvSpPr>
          <p:cNvPr id="7" name="خطأ 2">
            <a:extLst>
              <a:ext uri="{FF2B5EF4-FFF2-40B4-BE49-F238E27FC236}">
                <a16:creationId xmlns:a16="http://schemas.microsoft.com/office/drawing/2014/main" id="{176DB7FA-501C-441A-8BAA-74D3969E9099}"/>
              </a:ext>
            </a:extLst>
          </p:cNvPr>
          <p:cNvSpPr/>
          <p:nvPr/>
        </p:nvSpPr>
        <p:spPr>
          <a:xfrm>
            <a:off x="3935186" y="5349149"/>
            <a:ext cx="4588328" cy="68035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soft" dir="t"/>
          </a:scene3d>
          <a:sp3d prstMaterial="matte"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متوازنة درجة الحرارة</a:t>
            </a:r>
          </a:p>
        </p:txBody>
      </p:sp>
      <p:pic>
        <p:nvPicPr>
          <p:cNvPr id="2" name="Picture 18" descr="Energy Appraiser Certification- Exam Icon - NIA">
            <a:extLst>
              <a:ext uri="{FF2B5EF4-FFF2-40B4-BE49-F238E27FC236}">
                <a16:creationId xmlns:a16="http://schemas.microsoft.com/office/drawing/2014/main" id="{8B5EFA00-E097-4AE3-AA71-D13DA0905D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12" y="4750880"/>
            <a:ext cx="1668208" cy="1668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9876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50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8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" fill="hold">
                      <p:stCondLst>
                        <p:cond delay="0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  <p:set>
                                      <p:cBhvr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335</Words>
  <Application>Microsoft Office PowerPoint</Application>
  <PresentationFormat>شاشة عريضة</PresentationFormat>
  <Paragraphs>118</Paragraphs>
  <Slides>24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مراجعة أسئلة التحصيلي لمادة علم البيئة</dc:title>
  <dc:creator>أسماء الباحسين</dc:creator>
  <cp:lastModifiedBy>أسماء الباحسين</cp:lastModifiedBy>
  <cp:revision>36</cp:revision>
  <dcterms:created xsi:type="dcterms:W3CDTF">2020-10-07T07:23:27Z</dcterms:created>
  <dcterms:modified xsi:type="dcterms:W3CDTF">2025-04-16T16:01:04Z</dcterms:modified>
</cp:coreProperties>
</file>