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9" r:id="rId3"/>
    <p:sldId id="262" r:id="rId4"/>
    <p:sldId id="287" r:id="rId5"/>
    <p:sldId id="264" r:id="rId6"/>
    <p:sldId id="283" r:id="rId7"/>
    <p:sldId id="266" r:id="rId8"/>
    <p:sldId id="267" r:id="rId9"/>
    <p:sldId id="268" r:id="rId10"/>
    <p:sldId id="269" r:id="rId11"/>
    <p:sldId id="270" r:id="rId12"/>
    <p:sldId id="284" r:id="rId13"/>
    <p:sldId id="271" r:id="rId14"/>
    <p:sldId id="285" r:id="rId15"/>
    <p:sldId id="286" r:id="rId16"/>
    <p:sldId id="282" r:id="rId1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C0804-D38D-34DF-1BC3-883C6227C0D3}" v="96" dt="2020-10-11T11:44:01.683"/>
    <p1510:client id="{C763E325-35A1-314A-88E6-E825F3FEB71B}" v="60" dt="2020-10-11T11:59:1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301276" y="438912"/>
            <a:ext cx="11589448" cy="3469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أسئلة التحصيلي لمادة أحياء١</a:t>
            </a:r>
          </a:p>
          <a:p>
            <a:pPr algn="ct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الفصل 3 )  </a:t>
            </a:r>
          </a:p>
          <a:p>
            <a:pPr algn="ctr">
              <a:lnSpc>
                <a:spcPct val="100000"/>
              </a:lnSpc>
            </a:pPr>
            <a:endParaRPr lang="ar-S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أ- أسماء الباحسين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" y="2714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880" y="2461260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889000" y="492577"/>
            <a:ext cx="10578555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فيروس مرض نقص المناعة المكتسبة ( الإيدز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HIV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يُصنف ضمن الفيروسات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الارتجاعية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الارتدادية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الانحلالية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المباشرة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502F336-A5B2-4B31-8B10-E4C2EE13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945444" y="506812"/>
            <a:ext cx="1078088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فيروس الإيدز من الفيروسات التي تتكاثر عن طريق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الدورة الاندماجية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الدورة العضوية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دورة التحلل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4588328" cy="794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دورة الخلية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945444" y="506812"/>
            <a:ext cx="1078088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فيروس الانفلونزا من الفيروسات التي تتكاثر عن طريق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318778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الدورة التحلل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الدورة العضوية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215209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دورة الاندماجية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4588328" cy="794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دورة الخلية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751668" y="506812"/>
            <a:ext cx="721077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جزء بروتيني صغير ( دقيقة بروتينية معدية ) :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536126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البريون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البكتيريا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الفيروس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2156334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الجراثيم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44E0B52-7436-4EE0-8C66-5027FB9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751668" y="506812"/>
            <a:ext cx="721077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نسخة من المادة الوراثية في البدائيات :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4236180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بلازميد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527887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ببتيدوجلايكان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محفظة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2156334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الهدبيات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44E0B52-7436-4EE0-8C66-5027FB9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945444" y="506812"/>
            <a:ext cx="1078088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بدائيات النواة يوجد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الببتيدوجلايكان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مملكة ..........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 يوجد في مملكة .........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البكتيريا - البدائيات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البدئيات -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البريونات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البدئيات - البكتيريا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4588328" cy="794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الفيروسات - البدائيات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414016" y="2286000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4" y="3666744"/>
            <a:ext cx="1035388" cy="19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434912" y="268112"/>
            <a:ext cx="11559531" cy="1528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تمكن محمد من عزل مسبب مرض ما فوجد أنه يتكون من مادة وراثية محاطة بغلاف من البروتين , في أي التالي يمكن تصنيفه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الفيروسات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الفطريات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البكتيريا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البدائيات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A6FEAB6-2C0D-4D58-A589-00F02DA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427265"/>
            <a:ext cx="867776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التالي موجود في جميع الفيروسات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مادة وراثية ومحفظة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مادة وراثية و غشاء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نواة ومادة وراثية ومحفظة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نواة ومادة وراثية وغشاء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241241" y="558164"/>
            <a:ext cx="9976217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كان عدد البكتيريا في بيئة 50 خلية , فكم سيبلغ عددها بعد ساعة و أربعين دقيقة إذا كانت تتضاعف كل 20 دقيقة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53207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54000" y="492577"/>
            <a:ext cx="1179688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الشكل المجاور يمثل فيروس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الانفلونزا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غدي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نباتي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بكتيروفاج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1252D4F-F8AD-1ECF-755F-CD3A0F67F1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00" t="32525" r="52300" b="41147"/>
          <a:stretch/>
        </p:blipFill>
        <p:spPr>
          <a:xfrm>
            <a:off x="8906255" y="2438550"/>
            <a:ext cx="3188029" cy="227975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B0BA9C0-C8D6-3917-0C9E-7845C68C088E}"/>
              </a:ext>
            </a:extLst>
          </p:cNvPr>
          <p:cNvSpPr/>
          <p:nvPr/>
        </p:nvSpPr>
        <p:spPr>
          <a:xfrm>
            <a:off x="8805671" y="2271901"/>
            <a:ext cx="237744" cy="1591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25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54000" y="492577"/>
            <a:ext cx="11796889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الشكل المجاور يمثل فيروس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بكتيريوفاج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غدي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نباتي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الانفلونزا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B0BA9C0-C8D6-3917-0C9E-7845C68C088E}"/>
              </a:ext>
            </a:extLst>
          </p:cNvPr>
          <p:cNvSpPr/>
          <p:nvPr/>
        </p:nvSpPr>
        <p:spPr>
          <a:xfrm>
            <a:off x="8805671" y="2271901"/>
            <a:ext cx="237744" cy="1591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561B4BA-0B34-595D-C3A2-70BD72A67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50" t="63470" r="30089" b="11518"/>
          <a:stretch/>
        </p:blipFill>
        <p:spPr>
          <a:xfrm>
            <a:off x="8843226" y="2711661"/>
            <a:ext cx="2832546" cy="25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67209" y="427265"/>
            <a:ext cx="552428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الأمراض التالية فيروسي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الإيدز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التيتانوس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الكوليرا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01049191-CB3B-4D25-AD57-1731E754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579678" y="602305"/>
            <a:ext cx="1103264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طلب من أحد الطلاب إجراء دراسة عن المخلوق المسبب لمرض الجدري , أي المواضيع العلمية التالية تساعد الطالب على إجراء الدراسة؟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الأمراض الفيروسية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الحشرات الناقلة للأمراض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الديدان الطفيلية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الأمراض البكتيرية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528844" y="438912"/>
            <a:ext cx="940101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العبارات التالية غير صحيح عن الفيروسات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تعالج بالمضادات الحيوية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تسبب أمراضا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تحمل حمضا نوويا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لها غلاف بروتيني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274</Words>
  <Application>Microsoft Office PowerPoint</Application>
  <PresentationFormat>شاشة عريضة</PresentationFormat>
  <Paragraphs>77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أسئلة التحصيلي لمادة علم البيئة</dc:title>
  <dc:creator>أسماء الباحسين</dc:creator>
  <cp:lastModifiedBy>أسماء الباحسين</cp:lastModifiedBy>
  <cp:revision>8</cp:revision>
  <dcterms:created xsi:type="dcterms:W3CDTF">2020-10-07T07:23:27Z</dcterms:created>
  <dcterms:modified xsi:type="dcterms:W3CDTF">2025-04-20T15:01:30Z</dcterms:modified>
</cp:coreProperties>
</file>