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3" r:id="rId2"/>
    <p:sldId id="259" r:id="rId3"/>
    <p:sldId id="262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82" r:id="rId18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 تدريبات تحصيلي مادة أحياء2-3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                                           ( الفصل </a:t>
            </a: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4</a:t>
            </a: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     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     أ / أسماء الباحسين</a:t>
            </a:r>
            <a:endParaRPr lang="en-US" sz="3600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6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752600" y="591976"/>
            <a:ext cx="868680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أثناء الانقسام المنصف للخلية : في أي المراحل التالية تنفصل </a:t>
            </a:r>
            <a:r>
              <a:rPr lang="ar-SA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الكروماتيدات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الشقيقة بعضها عن بعض؟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الطور الانفصالي الثاني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الطور النهائي الثاني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الطور الانفصالي الاول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الطور النهائي الاول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823803" y="545796"/>
            <a:ext cx="689593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قانون انعزال الصفات كانت النسبة بين أفراد الجيل الثاني هي...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3سائد : 1متنحي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3متنحي : 1سائد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1سائد : 1متنحي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0سائد : 1متنحي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971092" y="506812"/>
            <a:ext cx="624981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الصفة التي تظهر في أفراد الجيل الأول هي الصفة ...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السائدة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6181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المتنحية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المرتبط بالجنس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متعددة الجينات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تجارب مندل لم يظهر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تاثير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الصفة ..... في الجيل الأول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المتنحية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الجينية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السائدة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المظهرية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310015" y="506812"/>
            <a:ext cx="757197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 التلقيح بين نباتين ونتج عن ذلك أزهار حمراء و أزهار بيضاء، ما الطراز الجيني لهذين النباتين؟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Rr,Rr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RR,RR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rr,RR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</a:t>
            </a:r>
            <a:r>
              <a:rPr lang="en-US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101B866-0F45-47E4-AF8F-D8EA4CAA6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مخلوق لديه 4 ازواج من الكروموسومات، </a:t>
            </a:r>
            <a:r>
              <a:rPr lang="ar-SA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ماعدد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التراكيب الجينية المتحملة لها؟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055EDF6-A700-4E08-B54F-3534DE20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99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221603" y="457166"/>
            <a:ext cx="966554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الجدول أدناه : أي العبارات صحيحة عن الجيل الأول عند تلقيح</a:t>
            </a:r>
          </a:p>
          <a:p>
            <a:pPr algn="ctr" rtl="1"/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نبات أحمر الأزهار طويل ( 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RT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مع نبات أبيض الأزهار قصير (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 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EA3CCFE1-2D52-489C-8FBD-6B5CDF5DD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66"/>
          <a:stretch/>
        </p:blipFill>
        <p:spPr>
          <a:xfrm>
            <a:off x="-33866" y="2048325"/>
            <a:ext cx="3927318" cy="2470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1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136986" y="2582286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240" y="4140877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17769" y="522198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الانقسام المنصف يحدث في...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المبيض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الكبد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الجلد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الخلايا السرطانية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الخلايا التالية يحدث لها انقسام منصف؟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خلية مبيض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اللاقحة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خلية جلد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خلية كبد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التالي يساهم في التنوع الوراثي في المخلوق الحي؟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الانقسام المنصف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الأبواغ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الانقسام المتساوي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التكاثر بالتبرعم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712716" y="545796"/>
            <a:ext cx="688837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أي المراحل التالية يحدث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التصالب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الطور التمهيدي الأول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الطور التمهيدي الثاني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الطور الاستوائي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الطور الانفصالي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6352" y="529153"/>
            <a:ext cx="616599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أطوار الانقسام المنصف يظهر في الشكل المجاور؟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الانفصالي الأول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الاستوائي الاول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الاستوائي الثاني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الانفصالي الثاني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84" y="2249386"/>
            <a:ext cx="2454607" cy="195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47334" y="438912"/>
            <a:ext cx="885602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خلية تحوي 12 كروموسوم، تعرضت لانقسام اختزالي ، كم عدد الكروموسومات في الطور النهائي الأول؟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عملية تبادل الأجزاء بين زوجي الكروموسوم المتماثل 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العبور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التشابك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الاتحاد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التماثل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أطوار الانقسام المنصف يظهر في الشكل المجاور؟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الاستوائي الثاني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التمهيدي الثاني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الاستوائي الاول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التمهيدي الاول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20" y="2330083"/>
            <a:ext cx="2641600" cy="220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4956</TotalTime>
  <Words>313</Words>
  <Application>Microsoft Office PowerPoint</Application>
  <PresentationFormat>شاشة عريضة</PresentationFormat>
  <Paragraphs>80</Paragraphs>
  <Slides>17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تحصيلي أحياء 3</dc:title>
  <dc:creator>أسماء الباحسين</dc:creator>
  <cp:lastModifiedBy>أسماء الباحسين</cp:lastModifiedBy>
  <cp:revision>58</cp:revision>
  <dcterms:created xsi:type="dcterms:W3CDTF">2020-10-07T07:23:27Z</dcterms:created>
  <dcterms:modified xsi:type="dcterms:W3CDTF">2025-04-20T16:46:13Z</dcterms:modified>
</cp:coreProperties>
</file>