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59" r:id="rId3"/>
    <p:sldId id="262" r:id="rId4"/>
    <p:sldId id="264" r:id="rId5"/>
    <p:sldId id="266" r:id="rId6"/>
    <p:sldId id="268" r:id="rId7"/>
    <p:sldId id="269" r:id="rId8"/>
    <p:sldId id="270" r:id="rId9"/>
    <p:sldId id="271" r:id="rId10"/>
    <p:sldId id="272" r:id="rId11"/>
    <p:sldId id="284" r:id="rId12"/>
    <p:sldId id="273" r:id="rId13"/>
    <p:sldId id="274" r:id="rId14"/>
    <p:sldId id="285" r:id="rId15"/>
    <p:sldId id="282" r:id="rId1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E5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938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20A9E6F-B3B5-4E4C-9D72-A82B8B36D3DC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373AC65-0FDB-41FD-95CE-19338C534D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66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AF3A-13C2-473E-9C97-8CCEB0D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68806-C18B-4AE7-8A80-9B567425B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1C8E-C1BD-4423-B421-C57ED304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FF58-3381-4820-A0F1-1ADE468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B7A9-A957-4EFA-BC11-FE5E4C3E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288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B05E-40DE-4CCC-A4A5-985109A0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CF5B5-075C-4E9D-A6BD-1BD661D1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CF4F0-BB7B-42A0-8761-DB644C11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CA4F4-E1CE-4A21-9BB8-253BE76F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9BFB-294B-4D2A-8E61-C0714B27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744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9702E-B69F-4CDB-B8AB-5769144A5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934CC-46A2-4B95-89F7-D1B69BDE9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6C9E-708A-4CD6-B488-DC350E45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9DE9B-C9D7-4117-920B-F9350F7D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58496-9955-48A9-8072-11DBD1B2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035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D7DB-CF7E-413F-A5B4-55CA69E7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C160-E943-4C02-BDE4-36683E98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8560-DA7C-4738-9AF0-B1BBDE8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DFE99-BD2E-4742-8BF6-5A77FFE6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C1D1-E231-4AF7-9A79-EEAA8F4B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12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8B1B-57F3-42C6-8129-6FE9F14E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B7E6-1673-44FE-9E84-B464EE45D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B078-BCE0-4E1D-BDF9-01FF5C25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EE7B-F749-411A-9FBB-869B5DE9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F053C-7F9C-4792-AA62-E209BA4E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37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9361-14E4-44CD-B97D-A3A4A899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C981-3A26-4491-AB7A-4053E456B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4FB9C-5449-4961-BDE1-8AFD14884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3722-90C1-4FBA-B473-4A403806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06524-0434-4AD1-8D91-6EAE7060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9D980-44CF-4154-894A-FA1EA4FC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1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943B-14AC-4EFA-934F-FB1ABADB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A7C18-5C7B-458F-A26D-9BDD5B4D5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53FBD-06AF-45F5-985D-32A1F8408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627BE-08BE-4F4F-B8CD-1CBF99633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445A3-351F-4BF9-9ADC-77753982A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27814-7BF8-4B91-A8EE-F05A7A38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1EF63-131B-454D-91D2-C38D57BA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CDA8E-DB64-4700-A199-6C6159D2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4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002C-E770-4336-8E72-73530E53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D5EF2-5623-4EAA-BA85-C9208438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5760D-8312-4780-B1F1-151B7854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D100C-C7AA-40FA-A28A-77A96E14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51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DE93A-A56A-4D32-A79A-8E6E4812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3C6C9-E705-4D03-9583-11E633E7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7DA7D-B4C6-4883-B7A1-9CD7C6B5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070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8C08-8482-4ECB-9F1A-3E03FA25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5E59-292A-4EF6-A1B8-D314D1317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378D6-5E00-405B-A2CC-9676F9C43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13D1-C7EB-4963-883F-C2F63055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669A4-906C-4AA8-B27E-D0C2578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D12-046D-4695-9AB6-96568481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64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BECD-D52B-49E7-8BE7-67316A42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B8122-11E5-440C-AD1F-A448966E3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EA1C9-4B27-42DC-A990-3944CF1A5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52A61-8579-466D-A05C-2E64797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29027-F23A-420F-8940-BF0F0667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E5A3-4903-42D4-85AB-BF0AE591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347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7F258-8C2C-468D-8DFA-233EA207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3C4D-0149-4409-A658-73BF98B8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B60A6-E092-4F2C-83C1-8667816EB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7F76-E74E-41CC-8B0E-F1297F229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A4F1-9C32-4C14-9B19-35016D84D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590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E653-F539-4FED-B807-237ABAF0529B}"/>
              </a:ext>
            </a:extLst>
          </p:cNvPr>
          <p:cNvSpPr txBox="1">
            <a:spLocks/>
          </p:cNvSpPr>
          <p:nvPr/>
        </p:nvSpPr>
        <p:spPr>
          <a:xfrm>
            <a:off x="813816" y="438912"/>
            <a:ext cx="10564368" cy="274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ar-S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     تدريبات تحصيلي مادة أحياء2-3</a:t>
            </a:r>
            <a:endParaRPr lang="ar-SA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00000"/>
              </a:lnSpc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                                                              ( الفصل 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5</a:t>
            </a: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)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     </a:t>
            </a:r>
            <a:endParaRPr lang="ar-S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                        أ / أسماء الباحسين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</p:txBody>
      </p:sp>
      <p:pic>
        <p:nvPicPr>
          <p:cNvPr id="2050" name="Picture 2" descr="Biology - Things We Don't Know">
            <a:extLst>
              <a:ext uri="{FF2B5EF4-FFF2-40B4-BE49-F238E27FC236}">
                <a16:creationId xmlns:a16="http://schemas.microsoft.com/office/drawing/2014/main" id="{4EACA2B2-CC2F-4FA2-B06E-08EDB4DAD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2" b="10534"/>
          <a:stretch/>
        </p:blipFill>
        <p:spPr bwMode="auto">
          <a:xfrm>
            <a:off x="2103120" y="3429000"/>
            <a:ext cx="7985760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ology icon">
            <a:extLst>
              <a:ext uri="{FF2B5EF4-FFF2-40B4-BE49-F238E27FC236}">
                <a16:creationId xmlns:a16="http://schemas.microsoft.com/office/drawing/2014/main" id="{16720585-EE5B-4B6D-9253-1C81569B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" y="2214372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ell, science, biology, research icon">
            <a:extLst>
              <a:ext uri="{FF2B5EF4-FFF2-40B4-BE49-F238E27FC236}">
                <a16:creationId xmlns:a16="http://schemas.microsoft.com/office/drawing/2014/main" id="{46A34C71-4D46-4140-A689-3C09DCC6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672" y="2337816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nergy Appraiser Certification- Exam Icon - NIA">
            <a:extLst>
              <a:ext uri="{FF2B5EF4-FFF2-40B4-BE49-F238E27FC236}">
                <a16:creationId xmlns:a16="http://schemas.microsoft.com/office/drawing/2014/main" id="{BA3599C3-4E0D-4432-9085-5066252E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1C6C1-9562-4D47-AFE9-FCADB5C71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38" y="4750880"/>
            <a:ext cx="1428750" cy="1581912"/>
          </a:xfrm>
          <a:prstGeom prst="rect">
            <a:avLst/>
          </a:prstGeom>
        </p:spPr>
      </p:pic>
      <p:pic>
        <p:nvPicPr>
          <p:cNvPr id="1026" name="Picture 2" descr="صور شعار وزارة التعليم 1441 - موقع المحيط">
            <a:extLst>
              <a:ext uri="{FF2B5EF4-FFF2-40B4-BE49-F238E27FC236}">
                <a16:creationId xmlns:a16="http://schemas.microsoft.com/office/drawing/2014/main" id="{C31E54AC-9822-4EB5-8070-14E0FBB87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1111" r="14876" b="19013"/>
          <a:stretch/>
        </p:blipFill>
        <p:spPr bwMode="auto">
          <a:xfrm>
            <a:off x="863936" y="488112"/>
            <a:ext cx="1413258" cy="9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823803" y="545796"/>
            <a:ext cx="689593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مرض أنيميا الخلايا المنجلية يتبع وراثة 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2368708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السيادة المشتركة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السيادة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المندلية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5322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السيادة غير التامة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السيادة التامة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18DB308-CED2-46F5-8590-AA12D63E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823803" y="545796"/>
            <a:ext cx="689593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يعبر عن وراثة لون الأزهار في نبات شب الليل بنمط وراثي يسمى ....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سيادة غير تامة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سيادة مندلية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سيادة مشتركة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سيادة تامة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18DB308-CED2-46F5-8590-AA12D63E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3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665665" y="523760"/>
            <a:ext cx="9051575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إذا كانت فصيلة دم الأم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وفصيلة دم الأب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فأي الفصائل التالية لا يمكن أن تكون لأحد الأبناء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5" y="422770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5" y="216506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AC3CE4D-550B-4FD3-8756-1FA7E29AC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45101" y="605734"/>
            <a:ext cx="11501797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مستشفى اختلفت أربع عائلات على نسب مولود , فإذا كانت فصيلة دم المولود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فأي العائلات التالية لا يمكن نسب المولود لها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الأم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الأم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الأم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الأم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C6472750-2C4E-4A40-B1C9-A19C99009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823803" y="545796"/>
            <a:ext cx="689593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الجينان  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 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لفصائل الدم مثال على 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2368708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السيادة المشتركة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السيادة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المندلية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5322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السيادة غير التامة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السيادة التامة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18DB308-CED2-46F5-8590-AA12D63E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AD527AA-339E-4BC9-8881-FED62F76A38B}"/>
              </a:ext>
            </a:extLst>
          </p:cNvPr>
          <p:cNvSpPr txBox="1"/>
          <p:nvPr/>
        </p:nvSpPr>
        <p:spPr>
          <a:xfrm>
            <a:off x="7929154" y="709725"/>
            <a:ext cx="46519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0B40F1B-65B8-4FEF-80A1-01EF87FD103A}"/>
              </a:ext>
            </a:extLst>
          </p:cNvPr>
          <p:cNvSpPr txBox="1"/>
          <p:nvPr/>
        </p:nvSpPr>
        <p:spPr>
          <a:xfrm>
            <a:off x="7075714" y="709724"/>
            <a:ext cx="44275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2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11AE3-6451-40B5-AE04-3122D5BFE407}"/>
              </a:ext>
            </a:extLst>
          </p:cNvPr>
          <p:cNvSpPr txBox="1"/>
          <p:nvPr/>
        </p:nvSpPr>
        <p:spPr>
          <a:xfrm>
            <a:off x="2136986" y="2582286"/>
            <a:ext cx="767389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انتهت الأسئلة .. مع تمنياتي للجميع بالتوفيق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7B000-0369-404E-98BC-1FF2491A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40" y="4140877"/>
            <a:ext cx="1035388" cy="1905622"/>
          </a:xfrm>
          <a:prstGeom prst="rect">
            <a:avLst/>
          </a:prstGeom>
        </p:spPr>
      </p:pic>
      <p:pic>
        <p:nvPicPr>
          <p:cNvPr id="5" name="Picture 2" descr="صور شعار وزارة التعليم 1441 - موقع المحيط">
            <a:extLst>
              <a:ext uri="{FF2B5EF4-FFF2-40B4-BE49-F238E27FC236}">
                <a16:creationId xmlns:a16="http://schemas.microsoft.com/office/drawing/2014/main" id="{7866E97E-1C45-46CB-8847-EEBB28E42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1111" r="14876" b="19013"/>
          <a:stretch/>
        </p:blipFill>
        <p:spPr bwMode="auto">
          <a:xfrm>
            <a:off x="5217769" y="522198"/>
            <a:ext cx="1756462" cy="120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641908" y="591976"/>
            <a:ext cx="690818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مرض متنحي يصيب البروتين الغشائي 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219891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التليف الكيسي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مرض تاي - ساكس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الجلاكتوسيميا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المهاق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A6FEAB6-2C0D-4D58-A589-00F02DA7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97911" y="605734"/>
            <a:ext cx="767492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اختلال وراثي ينتج عن غياب صبغة الميلانين في الجلد و الشعر 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المهاق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الجلاكتوسيميا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التليف الكيسي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تاي - ساكس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4142C4D-568A-4020-BE6B-683AD730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476353" y="492577"/>
            <a:ext cx="550599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اختلال وراثي متنحي يسبب تراكم الدهون في الدماغ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تاي - ساكس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المهاق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الجلاكتوسيميا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التليف الكيسي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B4078C5-BA11-4005-BC18-F9770794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735723" y="650534"/>
            <a:ext cx="872055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فرد غير متماثل الجينات ويحمل اختلالا وراثيا متنحياً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حامل للصفة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ناقل للمرض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حامل السلالة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ناقل الجين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01049191-CB3B-4D25-AD57-1731E754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947334" y="901669"/>
            <a:ext cx="8856024" cy="82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المخططات السلالية التالية صحيحة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272013"/>
            <a:ext cx="2482547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3244386"/>
            <a:ext cx="2482547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2482547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2482547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2A65FB96-AE40-40CE-8F62-8647CC50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98F9BA8-8695-467A-9A57-1EBE6D749F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67636" t="72624" r="22777" b="10735"/>
          <a:stretch/>
        </p:blipFill>
        <p:spPr>
          <a:xfrm>
            <a:off x="9638407" y="2404822"/>
            <a:ext cx="2118681" cy="235948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DB75422-94F1-48AB-85E3-ED23A4A217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45140" t="72624" r="45273" b="10735"/>
          <a:stretch/>
        </p:blipFill>
        <p:spPr>
          <a:xfrm>
            <a:off x="7519728" y="2404822"/>
            <a:ext cx="2118680" cy="23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279110" y="756194"/>
            <a:ext cx="5900480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كم عدد الذكور و الإناث المصابين في مخطط السلالة المجاور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أنثى , 1 ذكر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3771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أنثى , 1 ذكر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أنثى , 2 ذكر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أنثى , 1 ذكر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502F336-A5B2-4B31-8B10-E4C2EE13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A90208-6148-4A84-842F-4D7FE8E0C2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95" t="2693" r="61666" b="82979"/>
          <a:stretch/>
        </p:blipFill>
        <p:spPr>
          <a:xfrm>
            <a:off x="8774810" y="2363771"/>
            <a:ext cx="2692746" cy="21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23748" y="506812"/>
            <a:ext cx="794450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الأفراد ليس حاملا للمرض و له ابن مصاب في مخطط السلالة المجاور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5" y="2247314"/>
            <a:ext cx="3648831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4278762"/>
            <a:ext cx="3648831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3648831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4"/>
            <a:ext cx="3648831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III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3561A8D-5369-45AC-854C-A127B40F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CACCD6-E67F-4C28-A517-0AAE088ACE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95" t="33607" r="55393" b="40172"/>
          <a:stretch/>
        </p:blipFill>
        <p:spPr>
          <a:xfrm>
            <a:off x="7875623" y="2247314"/>
            <a:ext cx="3648830" cy="32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752600" y="591976"/>
            <a:ext cx="8686800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الشكل المجاور مخطط سلالة لصفة ما عند الآباء , 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الخيارات التالية تمثل الطراز الجيني عند الأبناء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4247769" y="2198916"/>
            <a:ext cx="2548164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4247769" y="4219490"/>
            <a:ext cx="2548164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4247769" y="3179309"/>
            <a:ext cx="2548164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4247769" y="5244805"/>
            <a:ext cx="2548164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C44E0B52-7436-4EE0-8C66-5027FB90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A6CF227-5D9D-48DE-A69A-1E1C974AA1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95" t="64698" r="59814" b="22593"/>
          <a:stretch/>
        </p:blipFill>
        <p:spPr>
          <a:xfrm>
            <a:off x="1004928" y="2603716"/>
            <a:ext cx="2460157" cy="146596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CE2F882-79CE-4AB4-A592-B7970C6CB4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751" t="79549" r="23194" b="6379"/>
          <a:stretch/>
        </p:blipFill>
        <p:spPr>
          <a:xfrm>
            <a:off x="7459458" y="2600188"/>
            <a:ext cx="3727614" cy="163333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6BA1C4F-7652-4812-B40D-BB5D2CDD23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95" t="79549" r="44711" b="6379"/>
          <a:stretch/>
        </p:blipFill>
        <p:spPr>
          <a:xfrm>
            <a:off x="7512213" y="4170281"/>
            <a:ext cx="3912216" cy="163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5032</TotalTime>
  <Words>299</Words>
  <Application>Microsoft Office PowerPoint</Application>
  <PresentationFormat>شاشة عريضة</PresentationFormat>
  <Paragraphs>72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تحصيلي أحياء 3</dc:title>
  <dc:creator>أسماء الباحسين</dc:creator>
  <cp:lastModifiedBy>أسماء الباحسين</cp:lastModifiedBy>
  <cp:revision>58</cp:revision>
  <dcterms:created xsi:type="dcterms:W3CDTF">2020-10-07T07:23:27Z</dcterms:created>
  <dcterms:modified xsi:type="dcterms:W3CDTF">2025-04-20T19:54:26Z</dcterms:modified>
</cp:coreProperties>
</file>