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4" r:id="rId2"/>
    <p:sldId id="259" r:id="rId3"/>
    <p:sldId id="262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9" r:id="rId18"/>
    <p:sldId id="282" r:id="rId19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ghad190093@hotmail.com" initials="r" lastIdx="1" clrIdx="0">
    <p:extLst>
      <p:ext uri="{19B8F6BF-5375-455C-9EA6-DF929625EA0E}">
        <p15:presenceInfo xmlns:p15="http://schemas.microsoft.com/office/powerpoint/2012/main" userId="48b8d9e0c00d7ae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 تدريبات تحصيلي </a:t>
            </a:r>
            <a:r>
              <a:rPr lang="ar-SA"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مادة أحياء2-1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                                           ( الفصل </a:t>
            </a: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7</a:t>
            </a: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    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     أ / أسماء الباحسين</a:t>
            </a:r>
            <a:endParaRPr lang="en-US" sz="3600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6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فتره لايوجد فيها نمو اطلاقاً او يوجد فيها نمو قليل جداً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الكمون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البويضه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الجذور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الانبات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ماهي الفتره ليست نشطه في البذره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الكمون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الاخصاب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تعاقب الاجيال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طول الفتره الضوئيه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971092" y="506812"/>
            <a:ext cx="624981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التراكيب التاليه يمثل التراكيب الانثويه في الازهار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الكرابل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السبلات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الاسديه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البتلات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نباتات المناطق الاستوائيه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نباتات نهار متوسط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نباتات نهار محايد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نباتات نهار قصير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نباتات نهار طويل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الجزء الأول من الجنين الذي يظهر خارجاً من البذره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الجذير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الكمون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السويقة تحت الفلقيه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5" y="5259155"/>
            <a:ext cx="4588329" cy="6803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الانبات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أعضاء الزهرة تنتج حبوب لقاح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السداة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الكربلة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حبة اللقاح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البتلات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تتكون الثمار اللحميه من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بذرة واحد او اكثر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بذرة واحده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لايوجد بذور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بذرتين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E15E35B-E1A5-4054-BE99-4FB47D50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7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طبقة رقيقه تنسلخ او تتشقق عند نقع البذور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غلاف البذره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الاندوسيبرم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الانبات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الطور المشيجي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68CB4F2-3B1A-4BF6-ADD5-FA0B3C426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15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20071" y="195989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 ملون في الزهره يجذب الملقحات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البتله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الكربلة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السداة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التراكيب التاليه يمثل التراكيب الذكرية في الازهار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الاسديه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البتلات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السبلات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الكرابل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التراكيب التاليه يتحول الى ثمره بعد الاخصاب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المبيض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البتله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المتك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خطأ 2">
            <a:extLst>
              <a:ext uri="{FF2B5EF4-FFF2-40B4-BE49-F238E27FC236}">
                <a16:creationId xmlns:a16="http://schemas.microsoft.com/office/drawing/2014/main" id="{276078D5-08AA-7545-A46F-AC9A2CC14FC3}"/>
              </a:ext>
            </a:extLst>
          </p:cNvPr>
          <p:cNvSpPr/>
          <p:nvPr/>
        </p:nvSpPr>
        <p:spPr>
          <a:xfrm>
            <a:off x="3935186" y="342900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البويضه</a:t>
            </a:r>
          </a:p>
        </p:txBody>
      </p:sp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التوت من أنواع الثمار </a:t>
            </a:r>
            <a:endParaRPr 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المركبه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الجافه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المجمعه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الملحميه 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مالذي يميز الازهار الي تلحقها الرياح عن الي تلقحها الحيوانات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الاسديه تحت البتلات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رائحتها قويه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الوانها زاهيه وجذابه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رائحتها عفنه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980263" y="494997"/>
            <a:ext cx="6383758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تمتلك زهرة ثلاث اسدية أي التي تتوقع ان تنتمي اليه هذه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الزهره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ذوات الفلقه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معراة البذور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المخروطيات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ذوات الفلقتين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320801" y="262649"/>
            <a:ext cx="9770532" cy="17825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 فحصك لاحد الازهار وجدت لها مياسيم كبيره واسديتها تقع تحت مستوى البتلات فان هذه الازهار تلقح بواسطه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الرياح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الحيوانات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الحشرات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المياه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تكون الثمار جافه عندما تنضج ماعدا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الفراوله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المكسرات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القرون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الحبوب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Words>248</Words>
  <Application>Microsoft Office PowerPoint</Application>
  <PresentationFormat>شاشة عريضة</PresentationFormat>
  <Paragraphs>84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تحصيلي أحياء 3</dc:title>
  <dc:creator>أسماء الباحسين</dc:creator>
  <cp:lastModifiedBy>أسماء الباحسين</cp:lastModifiedBy>
  <cp:revision>45</cp:revision>
  <dcterms:created xsi:type="dcterms:W3CDTF">2020-10-07T07:23:27Z</dcterms:created>
  <dcterms:modified xsi:type="dcterms:W3CDTF">2025-04-16T16:00:20Z</dcterms:modified>
</cp:coreProperties>
</file>