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5" r:id="rId2"/>
    <p:sldId id="259" r:id="rId3"/>
    <p:sldId id="262" r:id="rId4"/>
    <p:sldId id="287" r:id="rId5"/>
    <p:sldId id="264" r:id="rId6"/>
    <p:sldId id="283" r:id="rId7"/>
    <p:sldId id="266" r:id="rId8"/>
    <p:sldId id="267" r:id="rId9"/>
    <p:sldId id="268" r:id="rId10"/>
    <p:sldId id="269" r:id="rId11"/>
    <p:sldId id="270" r:id="rId12"/>
    <p:sldId id="284" r:id="rId13"/>
    <p:sldId id="288" r:id="rId14"/>
    <p:sldId id="271" r:id="rId15"/>
    <p:sldId id="289" r:id="rId16"/>
    <p:sldId id="282" r:id="rId17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AC0804-D38D-34DF-1BC3-883C6227C0D3}" v="96" dt="2020-10-11T11:44:01.683"/>
    <p1510:client id="{C763E325-35A1-314A-88E6-E825F3FEB71B}" v="60" dt="2020-10-11T11:59:13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301276" y="438912"/>
            <a:ext cx="11589448" cy="34698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مراجعة أسئلة التحصيلي لمادة أحياء١</a:t>
            </a:r>
          </a:p>
          <a:p>
            <a:pPr algn="ct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الفصل 4 )  </a:t>
            </a:r>
          </a:p>
          <a:p>
            <a:pPr algn="ctr">
              <a:lnSpc>
                <a:spcPct val="100000"/>
              </a:lnSpc>
            </a:pPr>
            <a:endParaRPr lang="ar-S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أ- أسماء الباحسين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76" y="2714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880" y="2461260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889000" y="492577"/>
            <a:ext cx="105785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السليكا تستخدم في تبييض الأسنان , أي من التالي تحصل عليها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الدياتومات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السوطيات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الدواره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الطحالب البنية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اليوجلينات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945444" y="506812"/>
            <a:ext cx="1078088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التالي يخزن غذائه على شكل زيوت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الدياتومات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السبيروجيرا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الأميبا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7945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اليوجلينا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945444" y="506812"/>
            <a:ext cx="1078088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المخلوقات التالية يقوم بعملية البناء الضوئي ؟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318778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اليوجلينا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الأميبا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215209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البراميسيوم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7945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البلازموديوم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57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945444" y="506812"/>
            <a:ext cx="1078088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المخلوقات التالية يستطيع صنع غذائه بنفسه ؟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318778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السبيروجيرا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الأميبا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215209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البراميسيوم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7945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البلازموديوم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79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751668" y="506812"/>
            <a:ext cx="721077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الفجوة المنقبضة في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اليوجلينا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تنظم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536126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طرد الماء الزائد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البناء الضوئي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حركة الحيوان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215633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هضم الغذاء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7555" y="664324"/>
            <a:ext cx="1179688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طلائعيات تتغذى بتحليل المواد العضوية ولها جدار خلوي من السليلوز ,</a:t>
            </a:r>
          </a:p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تسمى الطلائعيات الشبيهة بـ ............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الفطريات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النباتات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الطحالب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الحيوانات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1B0BA9C0-C8D6-3917-0C9E-7845C68C088E}"/>
              </a:ext>
            </a:extLst>
          </p:cNvPr>
          <p:cNvSpPr/>
          <p:nvPr/>
        </p:nvSpPr>
        <p:spPr>
          <a:xfrm>
            <a:off x="8805671" y="2271901"/>
            <a:ext cx="237744" cy="1591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1058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434912" y="268112"/>
            <a:ext cx="11559531" cy="15286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طلائعيات دقيقة تستخدم مبيدا حشريا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الميكروسبوريديوم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البراميسيوم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البكتيريا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اليوجلينا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03120" y="427265"/>
            <a:ext cx="867776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الميكروسبوريديا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طلائعيات دقيقة تستخدم في صناعة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المبيدات الحشرية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الدهانات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المنظفات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المواد الكيميائية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241241" y="558164"/>
            <a:ext cx="997621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 مسبب لمرض النوم الأمريكي و يتبع مملكة 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التريبانوسوما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الطلائعيات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الأميبا , الطلائعيات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الفطر المائي , الفطريات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البراميسيوم , الفطريات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54000" y="492577"/>
            <a:ext cx="1179688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ليس له وسيلة حركة ويتحرك بالانزلاق :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البلازموديوم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اليوجلينا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الأميبا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البراميسيوم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1B0BA9C0-C8D6-3917-0C9E-7845C68C088E}"/>
              </a:ext>
            </a:extLst>
          </p:cNvPr>
          <p:cNvSpPr/>
          <p:nvPr/>
        </p:nvSpPr>
        <p:spPr>
          <a:xfrm>
            <a:off x="8805671" y="2271901"/>
            <a:ext cx="237744" cy="1591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54000" y="492577"/>
            <a:ext cx="1179688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الشكل المجاور من الطلائعيات الشبيهة بـ 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النباتات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الحيوانات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الفطريات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الجمادات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1B0BA9C0-C8D6-3917-0C9E-7845C68C088E}"/>
              </a:ext>
            </a:extLst>
          </p:cNvPr>
          <p:cNvSpPr/>
          <p:nvPr/>
        </p:nvSpPr>
        <p:spPr>
          <a:xfrm>
            <a:off x="8805671" y="2271901"/>
            <a:ext cx="237744" cy="1591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E260F872-A02A-9E03-514E-76AF9A910D4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9450" t="39995" r="41500" b="34126"/>
          <a:stretch/>
        </p:blipFill>
        <p:spPr>
          <a:xfrm>
            <a:off x="8792407" y="2669037"/>
            <a:ext cx="3126346" cy="238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21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523798" y="605734"/>
            <a:ext cx="7144403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السبب في ظهور بعض الطحالب باللون البني هو احتوائها على صبغة :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الفيكوزانثين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الكاروتين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الفيكوبلين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الفيكوسيانين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579678" y="602305"/>
            <a:ext cx="1103264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الأمراض التي ينقلها البعوض 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الملاريا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التيفوئيد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الطاعون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528844" y="438912"/>
            <a:ext cx="940101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التالي في كل الطحالب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بناء ضوئي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مستعمرات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يقعة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عينية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سليكا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213</Words>
  <Application>Microsoft Office PowerPoint</Application>
  <PresentationFormat>شاشة عريضة</PresentationFormat>
  <Paragraphs>76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أسئلة التحصيلي لمادة علم البيئة</dc:title>
  <dc:creator>أسماء الباحسين</dc:creator>
  <cp:lastModifiedBy>أسماء الباحسين</cp:lastModifiedBy>
  <cp:revision>11</cp:revision>
  <dcterms:created xsi:type="dcterms:W3CDTF">2020-10-07T07:23:27Z</dcterms:created>
  <dcterms:modified xsi:type="dcterms:W3CDTF">2025-04-20T15:04:48Z</dcterms:modified>
</cp:coreProperties>
</file>